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9" r:id="rId3"/>
    <p:sldId id="261" r:id="rId4"/>
    <p:sldId id="266" r:id="rId5"/>
    <p:sldId id="262" r:id="rId6"/>
    <p:sldId id="257" r:id="rId7"/>
    <p:sldId id="265" r:id="rId8"/>
    <p:sldId id="264" r:id="rId9"/>
    <p:sldId id="259" r:id="rId10"/>
    <p:sldId id="260" r:id="rId11"/>
    <p:sldId id="267" r:id="rId12"/>
    <p:sldId id="263" r:id="rId13"/>
    <p:sldId id="268"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eerah" initials="S" lastIdx="2" clrIdx="0">
    <p:extLst>
      <p:ext uri="{19B8F6BF-5375-455C-9EA6-DF929625EA0E}">
        <p15:presenceInfo xmlns:p15="http://schemas.microsoft.com/office/powerpoint/2012/main" userId="Sameera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6402A"/>
    <a:srgbClr val="C3B599"/>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389" autoAdjust="0"/>
  </p:normalViewPr>
  <p:slideViewPr>
    <p:cSldViewPr snapToGrid="0">
      <p:cViewPr>
        <p:scale>
          <a:sx n="51" d="100"/>
          <a:sy n="51" d="100"/>
        </p:scale>
        <p:origin x="174"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12-06T23:51:12.910" idx="2">
    <p:pos x="6706" y="382"/>
    <p:text/>
    <p:extLst>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045C15-AAA7-424A-859D-E628750BFA93}" type="datetimeFigureOut">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2C7339-850B-4CF2-83C1-9D64D91D896A}" type="slidenum">
              <a:rPr lang="en-US" smtClean="0"/>
              <a:t>‹#›</a:t>
            </a:fld>
            <a:endParaRPr lang="en-US"/>
          </a:p>
        </p:txBody>
      </p:sp>
    </p:spTree>
    <p:extLst>
      <p:ext uri="{BB962C8B-B14F-4D97-AF65-F5344CB8AC3E}">
        <p14:creationId xmlns:p14="http://schemas.microsoft.com/office/powerpoint/2010/main" val="3793278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image above is my album cover. It is original and created by me. It is actually a picture of my son and a place we visited with the use of editing effects. The image is of Jonas thinking about his future and the unknown journey that awaits.</a:t>
            </a:r>
          </a:p>
          <a:p>
            <a:endParaRPr lang="en-US" dirty="0"/>
          </a:p>
          <a:p>
            <a:r>
              <a:rPr lang="en-US" dirty="0"/>
              <a:t>The second image represents Jonas experiencing different memories on slides 2-11 and also represents his transformation as a character throughout the novel via songs.</a:t>
            </a:r>
          </a:p>
          <a:p>
            <a:endParaRPr lang="en-US" dirty="0"/>
          </a:p>
          <a:p>
            <a:r>
              <a:rPr lang="en-US" dirty="0"/>
              <a:t>The final image on slide 13 is the back cover to the album and has all the names of the songs used with their artists.</a:t>
            </a:r>
          </a:p>
        </p:txBody>
      </p:sp>
      <p:sp>
        <p:nvSpPr>
          <p:cNvPr id="4" name="Slide Number Placeholder 3"/>
          <p:cNvSpPr>
            <a:spLocks noGrp="1"/>
          </p:cNvSpPr>
          <p:nvPr>
            <p:ph type="sldNum" sz="quarter" idx="10"/>
          </p:nvPr>
        </p:nvSpPr>
        <p:spPr/>
        <p:txBody>
          <a:bodyPr/>
          <a:lstStyle/>
          <a:p>
            <a:fld id="{542C7339-850B-4CF2-83C1-9D64D91D896A}" type="slidenum">
              <a:rPr lang="en-US" smtClean="0"/>
              <a:t>1</a:t>
            </a:fld>
            <a:endParaRPr lang="en-US"/>
          </a:p>
        </p:txBody>
      </p:sp>
    </p:spTree>
    <p:extLst>
      <p:ext uri="{BB962C8B-B14F-4D97-AF65-F5344CB8AC3E}">
        <p14:creationId xmlns:p14="http://schemas.microsoft.com/office/powerpoint/2010/main" val="483490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It might seem crazy what I am about to say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Sunshine she's here, you can take a break</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I'm a hot air balloon that could go to space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With the air, like I don't care, baby, by the way</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a room without a roof</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happiness is the truth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know what happiness is to you</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that's what you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do</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Here come bad news, talking this and that (Yeah!)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Well, give me all you got, don't hold it back (Yeah!)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Well, I should probably warn </a:t>
            </a:r>
            <a:r>
              <a:rPr lang="en-US" sz="1200" b="0" i="0" kern="1200" dirty="0" err="1">
                <a:solidFill>
                  <a:schemeClr val="tx1"/>
                </a:solidFill>
                <a:effectLst/>
                <a:latin typeface="+mn-lt"/>
                <a:ea typeface="+mn-ea"/>
                <a:cs typeface="+mn-cs"/>
              </a:rPr>
              <a:t>ya</a:t>
            </a:r>
            <a:r>
              <a:rPr lang="en-US" sz="1200" b="0" i="0" kern="1200" dirty="0">
                <a:solidFill>
                  <a:schemeClr val="tx1"/>
                </a:solidFill>
                <a:effectLst/>
                <a:latin typeface="+mn-lt"/>
                <a:ea typeface="+mn-ea"/>
                <a:cs typeface="+mn-cs"/>
              </a:rPr>
              <a:t>, I'll be just fine (Yeah!)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No offense to you, don’t waste your time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Here's why...</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a room without a roof</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happiness is the truth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know what happiness is to you</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that's what you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do</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 can't nothing…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 my love is too high…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 can't nothing…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 I said</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(Happy, happy, happy,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down…can't nothing…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(Happy, happy, happy,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 my love is too high…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(Happy, happy, happy,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 can't nothing…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(Happy, happy, happy,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 I said</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a room without a roof</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happiness is the truth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know what happiness is to you</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that's what you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do</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[x2]</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(Happy, happy, happy,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 can't nothing…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(Happy, happy, happy,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 my love is too high…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(Happy, happy, happy,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 can't nothing…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(Happy, happy, happy,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Bring me down, I said</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a room without a roof</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happiness is the truth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know what happiness is to you</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(Because I'm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Clap along if you feel like that's what you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do</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[x2]</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Come on!</a:t>
            </a:r>
          </a:p>
          <a:p>
            <a:endParaRPr lang="en-US" dirty="0"/>
          </a:p>
        </p:txBody>
      </p:sp>
      <p:sp>
        <p:nvSpPr>
          <p:cNvPr id="4" name="Slide Number Placeholder 3"/>
          <p:cNvSpPr>
            <a:spLocks noGrp="1"/>
          </p:cNvSpPr>
          <p:nvPr>
            <p:ph type="sldNum" sz="quarter" idx="10"/>
          </p:nvPr>
        </p:nvSpPr>
        <p:spPr/>
        <p:txBody>
          <a:bodyPr/>
          <a:lstStyle/>
          <a:p>
            <a:fld id="{542C7339-850B-4CF2-83C1-9D64D91D896A}" type="slidenum">
              <a:rPr lang="en-US" smtClean="0"/>
              <a:t>11</a:t>
            </a:fld>
            <a:endParaRPr lang="en-US"/>
          </a:p>
        </p:txBody>
      </p:sp>
    </p:spTree>
    <p:extLst>
      <p:ext uri="{BB962C8B-B14F-4D97-AF65-F5344CB8AC3E}">
        <p14:creationId xmlns:p14="http://schemas.microsoft.com/office/powerpoint/2010/main" val="14564556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At first I was afraid, I was petrified,</a:t>
            </a:r>
            <a:br>
              <a:rPr lang="en-US" dirty="0"/>
            </a:br>
            <a:r>
              <a:rPr lang="en-US" sz="1200" b="0" i="0" kern="1200" dirty="0">
                <a:solidFill>
                  <a:schemeClr val="tx1"/>
                </a:solidFill>
                <a:effectLst/>
                <a:latin typeface="+mn-lt"/>
                <a:ea typeface="+mn-ea"/>
                <a:cs typeface="+mn-cs"/>
              </a:rPr>
              <a:t>Kept thinking I could never live without you by my side</a:t>
            </a:r>
            <a:br>
              <a:rPr lang="en-US" dirty="0"/>
            </a:br>
            <a:r>
              <a:rPr lang="en-US" sz="1200" b="0" i="0" kern="1200" dirty="0">
                <a:solidFill>
                  <a:schemeClr val="tx1"/>
                </a:solidFill>
                <a:effectLst/>
                <a:latin typeface="+mn-lt"/>
                <a:ea typeface="+mn-ea"/>
                <a:cs typeface="+mn-cs"/>
              </a:rPr>
              <a:t>But then I spent so many nights thinking how you did me wrong,</a:t>
            </a:r>
            <a:br>
              <a:rPr lang="en-US" dirty="0"/>
            </a:br>
            <a:r>
              <a:rPr lang="en-US" sz="1200" b="0" i="0" kern="1200" dirty="0">
                <a:solidFill>
                  <a:schemeClr val="tx1"/>
                </a:solidFill>
                <a:effectLst/>
                <a:latin typeface="+mn-lt"/>
                <a:ea typeface="+mn-ea"/>
                <a:cs typeface="+mn-cs"/>
              </a:rPr>
              <a:t>And I grew strong, and I learned how to get along.</a:t>
            </a:r>
            <a:br>
              <a:rPr lang="en-US" dirty="0"/>
            </a:br>
            <a:br>
              <a:rPr lang="en-US" dirty="0"/>
            </a:br>
            <a:r>
              <a:rPr lang="en-US" sz="1200" b="0" i="0" kern="1200" dirty="0">
                <a:solidFill>
                  <a:schemeClr val="tx1"/>
                </a:solidFill>
                <a:effectLst/>
                <a:latin typeface="+mn-lt"/>
                <a:ea typeface="+mn-ea"/>
                <a:cs typeface="+mn-cs"/>
              </a:rPr>
              <a:t>And so you're back from outer space.</a:t>
            </a:r>
            <a:br>
              <a:rPr lang="en-US" dirty="0"/>
            </a:br>
            <a:r>
              <a:rPr lang="en-US" sz="1200" b="0" i="0" kern="1200" dirty="0">
                <a:solidFill>
                  <a:schemeClr val="tx1"/>
                </a:solidFill>
                <a:effectLst/>
                <a:latin typeface="+mn-lt"/>
                <a:ea typeface="+mn-ea"/>
                <a:cs typeface="+mn-cs"/>
              </a:rPr>
              <a:t>I just walked in to find you here with that sad look upon your face</a:t>
            </a:r>
            <a:br>
              <a:rPr lang="en-US" dirty="0"/>
            </a:br>
            <a:r>
              <a:rPr lang="en-US" sz="1200" b="0" i="0" kern="1200" dirty="0">
                <a:solidFill>
                  <a:schemeClr val="tx1"/>
                </a:solidFill>
                <a:effectLst/>
                <a:latin typeface="+mn-lt"/>
                <a:ea typeface="+mn-ea"/>
                <a:cs typeface="+mn-cs"/>
              </a:rPr>
              <a:t>I should have changed that stupid lock</a:t>
            </a:r>
            <a:br>
              <a:rPr lang="en-US" dirty="0"/>
            </a:br>
            <a:r>
              <a:rPr lang="en-US" sz="1200" b="0" i="0" kern="1200" dirty="0">
                <a:solidFill>
                  <a:schemeClr val="tx1"/>
                </a:solidFill>
                <a:effectLst/>
                <a:latin typeface="+mn-lt"/>
                <a:ea typeface="+mn-ea"/>
                <a:cs typeface="+mn-cs"/>
              </a:rPr>
              <a:t>I should have made you leave your key</a:t>
            </a:r>
            <a:br>
              <a:rPr lang="en-US" dirty="0"/>
            </a:br>
            <a:r>
              <a:rPr lang="en-US" sz="1200" b="0" i="0" kern="1200" dirty="0">
                <a:solidFill>
                  <a:schemeClr val="tx1"/>
                </a:solidFill>
                <a:effectLst/>
                <a:latin typeface="+mn-lt"/>
                <a:ea typeface="+mn-ea"/>
                <a:cs typeface="+mn-cs"/>
              </a:rPr>
              <a:t>If I had known for just one second you'd be back to bother me</a:t>
            </a:r>
            <a:br>
              <a:rPr lang="en-US" dirty="0"/>
            </a:br>
            <a:br>
              <a:rPr lang="en-US" dirty="0"/>
            </a:br>
            <a:r>
              <a:rPr lang="en-US" sz="1200" b="0" i="0" kern="1200" dirty="0">
                <a:solidFill>
                  <a:schemeClr val="tx1"/>
                </a:solidFill>
                <a:effectLst/>
                <a:latin typeface="+mn-lt"/>
                <a:ea typeface="+mn-ea"/>
                <a:cs typeface="+mn-cs"/>
              </a:rPr>
              <a:t>Go on now, go. Walk out the door</a:t>
            </a:r>
            <a:br>
              <a:rPr lang="en-US" dirty="0"/>
            </a:br>
            <a:r>
              <a:rPr lang="en-US" sz="1200" b="0" i="0" kern="1200" dirty="0">
                <a:solidFill>
                  <a:schemeClr val="tx1"/>
                </a:solidFill>
                <a:effectLst/>
                <a:latin typeface="+mn-lt"/>
                <a:ea typeface="+mn-ea"/>
                <a:cs typeface="+mn-cs"/>
              </a:rPr>
              <a:t>Just turn around now </a:t>
            </a:r>
            <a:r>
              <a:rPr lang="en-US" sz="1200" b="0" i="0" kern="1200" dirty="0" err="1">
                <a:solidFill>
                  <a:schemeClr val="tx1"/>
                </a:solidFill>
                <a:effectLst/>
                <a:latin typeface="+mn-lt"/>
                <a:ea typeface="+mn-ea"/>
                <a:cs typeface="+mn-cs"/>
              </a:rPr>
              <a:t>'cause</a:t>
            </a:r>
            <a:r>
              <a:rPr lang="en-US" sz="1200" b="0" i="0" kern="1200" dirty="0">
                <a:solidFill>
                  <a:schemeClr val="tx1"/>
                </a:solidFill>
                <a:effectLst/>
                <a:latin typeface="+mn-lt"/>
                <a:ea typeface="+mn-ea"/>
                <a:cs typeface="+mn-cs"/>
              </a:rPr>
              <a:t> you're not welcome anymore</a:t>
            </a:r>
            <a:br>
              <a:rPr lang="en-US" dirty="0"/>
            </a:br>
            <a:r>
              <a:rPr lang="en-US" sz="1200" b="0" i="0" kern="1200" dirty="0">
                <a:solidFill>
                  <a:schemeClr val="tx1"/>
                </a:solidFill>
                <a:effectLst/>
                <a:latin typeface="+mn-lt"/>
                <a:ea typeface="+mn-ea"/>
                <a:cs typeface="+mn-cs"/>
              </a:rPr>
              <a:t>Weren't you the one who tried to hurt me with goodbye?</a:t>
            </a:r>
            <a:br>
              <a:rPr lang="en-US" dirty="0"/>
            </a:br>
            <a:r>
              <a:rPr lang="en-US" sz="1200" b="0" i="0" kern="1200" dirty="0">
                <a:solidFill>
                  <a:schemeClr val="tx1"/>
                </a:solidFill>
                <a:effectLst/>
                <a:latin typeface="+mn-lt"/>
                <a:ea typeface="+mn-ea"/>
                <a:cs typeface="+mn-cs"/>
              </a:rPr>
              <a:t>Did you think I'd crumble?</a:t>
            </a:r>
            <a:br>
              <a:rPr lang="en-US" dirty="0"/>
            </a:br>
            <a:r>
              <a:rPr lang="en-US" sz="1200" b="0" i="0" kern="1200" dirty="0">
                <a:solidFill>
                  <a:schemeClr val="tx1"/>
                </a:solidFill>
                <a:effectLst/>
                <a:latin typeface="+mn-lt"/>
                <a:ea typeface="+mn-ea"/>
                <a:cs typeface="+mn-cs"/>
              </a:rPr>
              <a:t>Did you think I'd lay down and die?</a:t>
            </a:r>
            <a:br>
              <a:rPr lang="en-US" dirty="0"/>
            </a:br>
            <a:br>
              <a:rPr lang="en-US" dirty="0"/>
            </a:br>
            <a:r>
              <a:rPr lang="en-US" sz="1200" b="0" i="0" kern="1200" dirty="0">
                <a:solidFill>
                  <a:schemeClr val="tx1"/>
                </a:solidFill>
                <a:effectLst/>
                <a:latin typeface="+mn-lt"/>
                <a:ea typeface="+mn-ea"/>
                <a:cs typeface="+mn-cs"/>
              </a:rPr>
              <a:t>Oh, no, not I!</a:t>
            </a:r>
            <a:br>
              <a:rPr lang="en-US" dirty="0"/>
            </a:br>
            <a:r>
              <a:rPr lang="en-US" sz="1200" b="0" i="0" kern="1200" dirty="0">
                <a:solidFill>
                  <a:schemeClr val="tx1"/>
                </a:solidFill>
                <a:effectLst/>
                <a:latin typeface="+mn-lt"/>
                <a:ea typeface="+mn-ea"/>
                <a:cs typeface="+mn-cs"/>
              </a:rPr>
              <a:t>I will survive.</a:t>
            </a:r>
            <a:br>
              <a:rPr lang="en-US" dirty="0"/>
            </a:br>
            <a:r>
              <a:rPr lang="en-US" sz="1200" b="0" i="0" kern="1200" dirty="0">
                <a:solidFill>
                  <a:schemeClr val="tx1"/>
                </a:solidFill>
                <a:effectLst/>
                <a:latin typeface="+mn-lt"/>
                <a:ea typeface="+mn-ea"/>
                <a:cs typeface="+mn-cs"/>
              </a:rPr>
              <a:t>Oh, as long as I know how to love I know I'll stay alive.</a:t>
            </a:r>
            <a:br>
              <a:rPr lang="en-US" dirty="0"/>
            </a:br>
            <a:r>
              <a:rPr lang="en-US" sz="1200" b="0" i="0" kern="1200" dirty="0">
                <a:solidFill>
                  <a:schemeClr val="tx1"/>
                </a:solidFill>
                <a:effectLst/>
                <a:latin typeface="+mn-lt"/>
                <a:ea typeface="+mn-ea"/>
                <a:cs typeface="+mn-cs"/>
              </a:rPr>
              <a:t>I've got all my life to live.</a:t>
            </a:r>
            <a:br>
              <a:rPr lang="en-US" dirty="0"/>
            </a:br>
            <a:r>
              <a:rPr lang="en-US" sz="1200" b="0" i="0" kern="1200" dirty="0">
                <a:solidFill>
                  <a:schemeClr val="tx1"/>
                </a:solidFill>
                <a:effectLst/>
                <a:latin typeface="+mn-lt"/>
                <a:ea typeface="+mn-ea"/>
                <a:cs typeface="+mn-cs"/>
              </a:rPr>
              <a:t>I've got all my love to give.</a:t>
            </a:r>
            <a:br>
              <a:rPr lang="en-US" dirty="0"/>
            </a:br>
            <a:r>
              <a:rPr lang="en-US" sz="1200" b="0" i="0" kern="1200" dirty="0">
                <a:solidFill>
                  <a:schemeClr val="tx1"/>
                </a:solidFill>
                <a:effectLst/>
                <a:latin typeface="+mn-lt"/>
                <a:ea typeface="+mn-ea"/>
                <a:cs typeface="+mn-cs"/>
              </a:rPr>
              <a:t>And I'll survive,</a:t>
            </a:r>
            <a:br>
              <a:rPr lang="en-US" dirty="0"/>
            </a:br>
            <a:r>
              <a:rPr lang="en-US" sz="1200" b="0" i="0" kern="1200" dirty="0">
                <a:solidFill>
                  <a:schemeClr val="tx1"/>
                </a:solidFill>
                <a:effectLst/>
                <a:latin typeface="+mn-lt"/>
                <a:ea typeface="+mn-ea"/>
                <a:cs typeface="+mn-cs"/>
              </a:rPr>
              <a:t>I will survive, hey, hey.</a:t>
            </a:r>
            <a:br>
              <a:rPr lang="en-US" dirty="0"/>
            </a:br>
            <a:br>
              <a:rPr lang="en-US" dirty="0"/>
            </a:br>
            <a:r>
              <a:rPr lang="en-US" sz="1200" b="0" i="0" kern="1200" dirty="0">
                <a:solidFill>
                  <a:schemeClr val="tx1"/>
                </a:solidFill>
                <a:effectLst/>
                <a:latin typeface="+mn-lt"/>
                <a:ea typeface="+mn-ea"/>
                <a:cs typeface="+mn-cs"/>
              </a:rPr>
              <a:t>It took all the strength I had not to fall apart.</a:t>
            </a:r>
            <a:br>
              <a:rPr lang="en-US" dirty="0"/>
            </a:br>
            <a:r>
              <a:rPr lang="en-US" sz="1200" b="0" i="0" kern="1200" dirty="0">
                <a:solidFill>
                  <a:schemeClr val="tx1"/>
                </a:solidFill>
                <a:effectLst/>
                <a:latin typeface="+mn-lt"/>
                <a:ea typeface="+mn-ea"/>
                <a:cs typeface="+mn-cs"/>
              </a:rPr>
              <a:t>Kept trying hard to mend the pieces of my broken heart.</a:t>
            </a:r>
            <a:br>
              <a:rPr lang="en-US" dirty="0"/>
            </a:br>
            <a:r>
              <a:rPr lang="en-US" sz="1200" b="0" i="0" kern="1200" dirty="0">
                <a:solidFill>
                  <a:schemeClr val="tx1"/>
                </a:solidFill>
                <a:effectLst/>
                <a:latin typeface="+mn-lt"/>
                <a:ea typeface="+mn-ea"/>
                <a:cs typeface="+mn-cs"/>
              </a:rPr>
              <a:t>And I spent, oh, so many nights just feeling sorry for myself.</a:t>
            </a:r>
            <a:br>
              <a:rPr lang="en-US" dirty="0"/>
            </a:br>
            <a:r>
              <a:rPr lang="en-US" sz="1200" b="0" i="0" kern="1200" dirty="0">
                <a:solidFill>
                  <a:schemeClr val="tx1"/>
                </a:solidFill>
                <a:effectLst/>
                <a:latin typeface="+mn-lt"/>
                <a:ea typeface="+mn-ea"/>
                <a:cs typeface="+mn-cs"/>
              </a:rPr>
              <a:t>I used to cry but now I hold my head up high.</a:t>
            </a:r>
            <a:br>
              <a:rPr lang="en-US" dirty="0"/>
            </a:br>
            <a:br>
              <a:rPr lang="en-US" dirty="0"/>
            </a:br>
            <a:r>
              <a:rPr lang="en-US" sz="1200" b="0" i="0" kern="1200" dirty="0">
                <a:solidFill>
                  <a:schemeClr val="tx1"/>
                </a:solidFill>
                <a:effectLst/>
                <a:latin typeface="+mn-lt"/>
                <a:ea typeface="+mn-ea"/>
                <a:cs typeface="+mn-cs"/>
              </a:rPr>
              <a:t>And you see me somebody new.</a:t>
            </a:r>
            <a:br>
              <a:rPr lang="en-US" dirty="0"/>
            </a:br>
            <a:r>
              <a:rPr lang="en-US" sz="1200" b="0" i="0" kern="1200" dirty="0">
                <a:solidFill>
                  <a:schemeClr val="tx1"/>
                </a:solidFill>
                <a:effectLst/>
                <a:latin typeface="+mn-lt"/>
                <a:ea typeface="+mn-ea"/>
                <a:cs typeface="+mn-cs"/>
              </a:rPr>
              <a:t>I'm not that chained-up little person still in love with you.</a:t>
            </a:r>
            <a:br>
              <a:rPr lang="en-US" dirty="0"/>
            </a:br>
            <a:r>
              <a:rPr lang="en-US" sz="1200" b="0" i="0" kern="1200" dirty="0">
                <a:solidFill>
                  <a:schemeClr val="tx1"/>
                </a:solidFill>
                <a:effectLst/>
                <a:latin typeface="+mn-lt"/>
                <a:ea typeface="+mn-ea"/>
                <a:cs typeface="+mn-cs"/>
              </a:rPr>
              <a:t>And so you felt like dropping in,</a:t>
            </a:r>
            <a:br>
              <a:rPr lang="en-US" dirty="0"/>
            </a:br>
            <a:r>
              <a:rPr lang="en-US" sz="1200" b="0" i="0" kern="1200" dirty="0">
                <a:solidFill>
                  <a:schemeClr val="tx1"/>
                </a:solidFill>
                <a:effectLst/>
                <a:latin typeface="+mn-lt"/>
                <a:ea typeface="+mn-ea"/>
                <a:cs typeface="+mn-cs"/>
              </a:rPr>
              <a:t>And just expect me to be free.</a:t>
            </a:r>
            <a:br>
              <a:rPr lang="en-US" dirty="0"/>
            </a:br>
            <a:r>
              <a:rPr lang="en-US" sz="1200" b="0" i="0" kern="1200" dirty="0">
                <a:solidFill>
                  <a:schemeClr val="tx1"/>
                </a:solidFill>
                <a:effectLst/>
                <a:latin typeface="+mn-lt"/>
                <a:ea typeface="+mn-ea"/>
                <a:cs typeface="+mn-cs"/>
              </a:rPr>
              <a:t>And now I'm saving all my loving for someone who's loving me.</a:t>
            </a:r>
            <a:br>
              <a:rPr lang="en-US" dirty="0"/>
            </a:br>
            <a:br>
              <a:rPr lang="en-US" dirty="0"/>
            </a:br>
            <a:r>
              <a:rPr lang="en-US" sz="1200" b="0" i="1" kern="1200" dirty="0">
                <a:solidFill>
                  <a:schemeClr val="tx1"/>
                </a:solidFill>
                <a:effectLst/>
                <a:latin typeface="+mn-lt"/>
                <a:ea typeface="+mn-ea"/>
                <a:cs typeface="+mn-cs"/>
              </a:rPr>
              <a:t>[2x]</a:t>
            </a:r>
            <a:br>
              <a:rPr lang="en-US" dirty="0"/>
            </a:br>
            <a:r>
              <a:rPr lang="en-US" sz="1200" b="0" i="0" kern="1200" dirty="0">
                <a:solidFill>
                  <a:schemeClr val="tx1"/>
                </a:solidFill>
                <a:effectLst/>
                <a:latin typeface="+mn-lt"/>
                <a:ea typeface="+mn-ea"/>
                <a:cs typeface="+mn-cs"/>
              </a:rPr>
              <a:t>Go on now, go. Walk out the door.</a:t>
            </a:r>
            <a:br>
              <a:rPr lang="en-US" dirty="0"/>
            </a:br>
            <a:r>
              <a:rPr lang="en-US" sz="1200" b="0" i="0" kern="1200" dirty="0">
                <a:solidFill>
                  <a:schemeClr val="tx1"/>
                </a:solidFill>
                <a:effectLst/>
                <a:latin typeface="+mn-lt"/>
                <a:ea typeface="+mn-ea"/>
                <a:cs typeface="+mn-cs"/>
              </a:rPr>
              <a:t>Just turn around now </a:t>
            </a:r>
            <a:r>
              <a:rPr lang="en-US" sz="1200" b="0" i="0" kern="1200" dirty="0" err="1">
                <a:solidFill>
                  <a:schemeClr val="tx1"/>
                </a:solidFill>
                <a:effectLst/>
                <a:latin typeface="+mn-lt"/>
                <a:ea typeface="+mn-ea"/>
                <a:cs typeface="+mn-cs"/>
              </a:rPr>
              <a:t>'cause</a:t>
            </a:r>
            <a:r>
              <a:rPr lang="en-US" sz="1200" b="0" i="0" kern="1200" dirty="0">
                <a:solidFill>
                  <a:schemeClr val="tx1"/>
                </a:solidFill>
                <a:effectLst/>
                <a:latin typeface="+mn-lt"/>
                <a:ea typeface="+mn-ea"/>
                <a:cs typeface="+mn-cs"/>
              </a:rPr>
              <a:t> you're not welcome anymore.</a:t>
            </a:r>
            <a:br>
              <a:rPr lang="en-US" dirty="0"/>
            </a:br>
            <a:r>
              <a:rPr lang="en-US" sz="1200" b="0" i="0" kern="1200" dirty="0">
                <a:solidFill>
                  <a:schemeClr val="tx1"/>
                </a:solidFill>
                <a:effectLst/>
                <a:latin typeface="+mn-lt"/>
                <a:ea typeface="+mn-ea"/>
                <a:cs typeface="+mn-cs"/>
              </a:rPr>
              <a:t>Weren't you the one who tried to break me with goodbye?</a:t>
            </a:r>
            <a:br>
              <a:rPr lang="en-US" dirty="0"/>
            </a:br>
            <a:r>
              <a:rPr lang="en-US" sz="1200" b="0" i="0" kern="1200" dirty="0">
                <a:solidFill>
                  <a:schemeClr val="tx1"/>
                </a:solidFill>
                <a:effectLst/>
                <a:latin typeface="+mn-lt"/>
                <a:ea typeface="+mn-ea"/>
                <a:cs typeface="+mn-cs"/>
              </a:rPr>
              <a:t>Did you think I'd crumble?</a:t>
            </a:r>
            <a:br>
              <a:rPr lang="en-US" dirty="0"/>
            </a:br>
            <a:r>
              <a:rPr lang="en-US" sz="1200" b="0" i="0" kern="1200" dirty="0">
                <a:solidFill>
                  <a:schemeClr val="tx1"/>
                </a:solidFill>
                <a:effectLst/>
                <a:latin typeface="+mn-lt"/>
                <a:ea typeface="+mn-ea"/>
                <a:cs typeface="+mn-cs"/>
              </a:rPr>
              <a:t>Did you think I'd lay down and die?</a:t>
            </a:r>
            <a:br>
              <a:rPr lang="en-US" dirty="0"/>
            </a:br>
            <a:r>
              <a:rPr lang="en-US" sz="1200" b="0" i="0" kern="1200" dirty="0">
                <a:solidFill>
                  <a:schemeClr val="tx1"/>
                </a:solidFill>
                <a:effectLst/>
                <a:latin typeface="+mn-lt"/>
                <a:ea typeface="+mn-ea"/>
                <a:cs typeface="+mn-cs"/>
              </a:rPr>
              <a:t>Oh, no, not I!</a:t>
            </a:r>
            <a:br>
              <a:rPr lang="en-US" dirty="0"/>
            </a:br>
            <a:r>
              <a:rPr lang="en-US" sz="1200" b="0" i="0" kern="1200" dirty="0">
                <a:solidFill>
                  <a:schemeClr val="tx1"/>
                </a:solidFill>
                <a:effectLst/>
                <a:latin typeface="+mn-lt"/>
                <a:ea typeface="+mn-ea"/>
                <a:cs typeface="+mn-cs"/>
              </a:rPr>
              <a:t>I will survive.</a:t>
            </a:r>
            <a:br>
              <a:rPr lang="en-US" dirty="0"/>
            </a:br>
            <a:r>
              <a:rPr lang="en-US" sz="1200" b="0" i="0" kern="1200" dirty="0">
                <a:solidFill>
                  <a:schemeClr val="tx1"/>
                </a:solidFill>
                <a:effectLst/>
                <a:latin typeface="+mn-lt"/>
                <a:ea typeface="+mn-ea"/>
                <a:cs typeface="+mn-cs"/>
              </a:rPr>
              <a:t>Oh, as long as I know how to love I know I'll stay alive.</a:t>
            </a:r>
            <a:br>
              <a:rPr lang="en-US" dirty="0"/>
            </a:br>
            <a:r>
              <a:rPr lang="en-US" sz="1200" b="0" i="0" kern="1200" dirty="0">
                <a:solidFill>
                  <a:schemeClr val="tx1"/>
                </a:solidFill>
                <a:effectLst/>
                <a:latin typeface="+mn-lt"/>
                <a:ea typeface="+mn-ea"/>
                <a:cs typeface="+mn-cs"/>
              </a:rPr>
              <a:t>I've got all my life to live.</a:t>
            </a:r>
            <a:br>
              <a:rPr lang="en-US" dirty="0"/>
            </a:br>
            <a:r>
              <a:rPr lang="en-US" sz="1200" b="0" i="0" kern="1200" dirty="0">
                <a:solidFill>
                  <a:schemeClr val="tx1"/>
                </a:solidFill>
                <a:effectLst/>
                <a:latin typeface="+mn-lt"/>
                <a:ea typeface="+mn-ea"/>
                <a:cs typeface="+mn-cs"/>
              </a:rPr>
              <a:t>I've got all my love to give.</a:t>
            </a:r>
            <a:br>
              <a:rPr lang="en-US" dirty="0"/>
            </a:br>
            <a:r>
              <a:rPr lang="en-US" sz="1200" b="0" i="0" kern="1200" dirty="0">
                <a:solidFill>
                  <a:schemeClr val="tx1"/>
                </a:solidFill>
                <a:effectLst/>
                <a:latin typeface="+mn-lt"/>
                <a:ea typeface="+mn-ea"/>
                <a:cs typeface="+mn-cs"/>
              </a:rPr>
              <a:t>And I'll survive,</a:t>
            </a:r>
            <a:br>
              <a:rPr lang="en-US" dirty="0"/>
            </a:br>
            <a:r>
              <a:rPr lang="en-US" sz="1200" b="0" i="0" kern="1200" dirty="0">
                <a:solidFill>
                  <a:schemeClr val="tx1"/>
                </a:solidFill>
                <a:effectLst/>
                <a:latin typeface="+mn-lt"/>
                <a:ea typeface="+mn-ea"/>
                <a:cs typeface="+mn-cs"/>
              </a:rPr>
              <a:t>I will survive.</a:t>
            </a:r>
            <a:endParaRPr lang="en-US" dirty="0"/>
          </a:p>
        </p:txBody>
      </p:sp>
      <p:sp>
        <p:nvSpPr>
          <p:cNvPr id="4" name="Slide Number Placeholder 3"/>
          <p:cNvSpPr>
            <a:spLocks noGrp="1"/>
          </p:cNvSpPr>
          <p:nvPr>
            <p:ph type="sldNum" sz="quarter" idx="10"/>
          </p:nvPr>
        </p:nvSpPr>
        <p:spPr/>
        <p:txBody>
          <a:bodyPr/>
          <a:lstStyle/>
          <a:p>
            <a:fld id="{542C7339-850B-4CF2-83C1-9D64D91D896A}" type="slidenum">
              <a:rPr lang="en-US" smtClean="0"/>
              <a:t>12</a:t>
            </a:fld>
            <a:endParaRPr lang="en-US"/>
          </a:p>
        </p:txBody>
      </p:sp>
    </p:spTree>
    <p:extLst>
      <p:ext uri="{BB962C8B-B14F-4D97-AF65-F5344CB8AC3E}">
        <p14:creationId xmlns:p14="http://schemas.microsoft.com/office/powerpoint/2010/main" val="198284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Grew up in a small town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when the rain would fall down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I'd just stare out my window</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Dreamin</a:t>
            </a:r>
            <a:r>
              <a:rPr lang="en-US" sz="1200" b="0" i="0" kern="1200" dirty="0">
                <a:solidFill>
                  <a:schemeClr val="tx1"/>
                </a:solidFill>
                <a:effectLst/>
                <a:latin typeface="+mn-lt"/>
                <a:ea typeface="+mn-ea"/>
                <a:cs typeface="+mn-cs"/>
              </a:rPr>
              <a:t>' of what could be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if I'd end up happy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would pray</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Trying hard to reach out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when I tried to speak out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Felt like no one could hear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Wanted to belong here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something felt so wrong here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So I pray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could breakaway</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I'll spread my wings, and I'll learn how to fly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I'll do what it takes till I touch the sky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I'll make a wish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Take a chance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Make a change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breakaway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Out of the darkness and into the sun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I won't forget all the ones that I love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I'll take a risk</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Take a chance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Make a change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breakaway</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Want to feel the warm breeze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Sleep under a palm tree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Feel the rush of the ocean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Get on board a fast train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Travel on a jet plane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Faraway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breakaway</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I'll spread my wings, and I'll learn how to fly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I'll do what it takes till I touch the sky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I'll make a wish, take a chance, make a change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breakaway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Out of the darkness and into the sun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won't forget all the ones that I love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a:t>
            </a:r>
            <a:r>
              <a:rPr lang="en-US" sz="1200" b="0" i="0" kern="1200" dirty="0" err="1">
                <a:solidFill>
                  <a:schemeClr val="tx1"/>
                </a:solidFill>
                <a:effectLst/>
                <a:latin typeface="+mn-lt"/>
                <a:ea typeface="+mn-ea"/>
                <a:cs typeface="+mn-cs"/>
              </a:rPr>
              <a:t>gotta</a:t>
            </a:r>
            <a:r>
              <a:rPr lang="en-US" sz="1200" b="0" i="0" kern="1200" dirty="0">
                <a:solidFill>
                  <a:schemeClr val="tx1"/>
                </a:solidFill>
                <a:effectLst/>
                <a:latin typeface="+mn-lt"/>
                <a:ea typeface="+mn-ea"/>
                <a:cs typeface="+mn-cs"/>
              </a:rPr>
              <a:t> take a risk, take a chance, make a change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breakaway</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Buildings with a hundred floors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Swinging 'round </a:t>
            </a:r>
            <a:r>
              <a:rPr lang="en-US" sz="1200" b="0" i="0" kern="1200" dirty="0" err="1">
                <a:solidFill>
                  <a:schemeClr val="tx1"/>
                </a:solidFill>
                <a:effectLst/>
                <a:latin typeface="+mn-lt"/>
                <a:ea typeface="+mn-ea"/>
                <a:cs typeface="+mn-cs"/>
              </a:rPr>
              <a:t>revolvin</a:t>
            </a:r>
            <a:r>
              <a:rPr lang="en-US" sz="1200" b="0" i="0" kern="1200" dirty="0">
                <a:solidFill>
                  <a:schemeClr val="tx1"/>
                </a:solidFill>
                <a:effectLst/>
                <a:latin typeface="+mn-lt"/>
                <a:ea typeface="+mn-ea"/>
                <a:cs typeface="+mn-cs"/>
              </a:rPr>
              <a:t>' doors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Maybe I don't know where they take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a:t>
            </a:r>
            <a:r>
              <a:rPr lang="en-US" sz="1200" b="0" i="0" kern="1200" dirty="0" err="1">
                <a:solidFill>
                  <a:schemeClr val="tx1"/>
                </a:solidFill>
                <a:effectLst/>
                <a:latin typeface="+mn-lt"/>
                <a:ea typeface="+mn-ea"/>
                <a:cs typeface="+mn-cs"/>
              </a:rPr>
              <a:t>gotta</a:t>
            </a:r>
            <a:r>
              <a:rPr lang="en-US" sz="1200" b="0" i="0" kern="1200" dirty="0">
                <a:solidFill>
                  <a:schemeClr val="tx1"/>
                </a:solidFill>
                <a:effectLst/>
                <a:latin typeface="+mn-lt"/>
                <a:ea typeface="+mn-ea"/>
                <a:cs typeface="+mn-cs"/>
              </a:rPr>
              <a:t> keep </a:t>
            </a:r>
            <a:r>
              <a:rPr lang="en-US" sz="1200" b="0" i="0" kern="1200" dirty="0" err="1">
                <a:solidFill>
                  <a:schemeClr val="tx1"/>
                </a:solidFill>
                <a:effectLst/>
                <a:latin typeface="+mn-lt"/>
                <a:ea typeface="+mn-ea"/>
                <a:cs typeface="+mn-cs"/>
              </a:rPr>
              <a:t>movin</a:t>
            </a:r>
            <a:r>
              <a:rPr lang="en-US" sz="1200" b="0" i="0" kern="1200" dirty="0">
                <a:solidFill>
                  <a:schemeClr val="tx1"/>
                </a:solidFill>
                <a:effectLst/>
                <a:latin typeface="+mn-lt"/>
                <a:ea typeface="+mn-ea"/>
                <a:cs typeface="+mn-cs"/>
              </a:rPr>
              <a:t>' on</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Movin</a:t>
            </a:r>
            <a:r>
              <a:rPr lang="en-US" sz="1200" b="0" i="0" kern="1200" dirty="0">
                <a:solidFill>
                  <a:schemeClr val="tx1"/>
                </a:solidFill>
                <a:effectLst/>
                <a:latin typeface="+mn-lt"/>
                <a:ea typeface="+mn-ea"/>
                <a:cs typeface="+mn-cs"/>
              </a:rPr>
              <a:t>' on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Fly away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Breakaway</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I'll spread my wings, and I'll learn how to fly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Though it's not easy to tell you goodbye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a:t>
            </a:r>
            <a:r>
              <a:rPr lang="en-US" sz="1200" b="0" i="0" kern="1200" dirty="0" err="1">
                <a:solidFill>
                  <a:schemeClr val="tx1"/>
                </a:solidFill>
                <a:effectLst/>
                <a:latin typeface="+mn-lt"/>
                <a:ea typeface="+mn-ea"/>
                <a:cs typeface="+mn-cs"/>
              </a:rPr>
              <a:t>gotta</a:t>
            </a:r>
            <a:r>
              <a:rPr lang="en-US" sz="1200" b="0" i="0" kern="1200" dirty="0">
                <a:solidFill>
                  <a:schemeClr val="tx1"/>
                </a:solidFill>
                <a:effectLst/>
                <a:latin typeface="+mn-lt"/>
                <a:ea typeface="+mn-ea"/>
                <a:cs typeface="+mn-cs"/>
              </a:rPr>
              <a:t> take a risk, take a chance, make a change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breakaway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Out of the darkness and into the sun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I won't forget the place I come from</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a:t>
            </a:r>
            <a:r>
              <a:rPr lang="en-US" sz="1200" b="0" i="0" kern="1200" dirty="0" err="1">
                <a:solidFill>
                  <a:schemeClr val="tx1"/>
                </a:solidFill>
                <a:effectLst/>
                <a:latin typeface="+mn-lt"/>
                <a:ea typeface="+mn-ea"/>
                <a:cs typeface="+mn-cs"/>
              </a:rPr>
              <a:t>gotta</a:t>
            </a:r>
            <a:r>
              <a:rPr lang="en-US" sz="1200" b="0" i="0" kern="1200" dirty="0">
                <a:solidFill>
                  <a:schemeClr val="tx1"/>
                </a:solidFill>
                <a:effectLst/>
                <a:latin typeface="+mn-lt"/>
                <a:ea typeface="+mn-ea"/>
                <a:cs typeface="+mn-cs"/>
              </a:rPr>
              <a:t> take a risk, take a chance, make a change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breakaway</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Breakaway</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Breakaway</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42C7339-850B-4CF2-83C1-9D64D91D896A}" type="slidenum">
              <a:rPr lang="en-US" smtClean="0"/>
              <a:t>3</a:t>
            </a:fld>
            <a:endParaRPr lang="en-US"/>
          </a:p>
        </p:txBody>
      </p:sp>
    </p:spTree>
    <p:extLst>
      <p:ext uri="{BB962C8B-B14F-4D97-AF65-F5344CB8AC3E}">
        <p14:creationId xmlns:p14="http://schemas.microsoft.com/office/powerpoint/2010/main" val="1084584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 been on the low</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been taking my time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feel like I'm out of my mind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It feel like my life </a:t>
            </a:r>
            <a:r>
              <a:rPr lang="en-US" sz="1200" b="0" i="0" kern="1200" dirty="0" err="1">
                <a:solidFill>
                  <a:schemeClr val="tx1"/>
                </a:solidFill>
                <a:effectLst/>
                <a:latin typeface="+mn-lt"/>
                <a:ea typeface="+mn-ea"/>
                <a:cs typeface="+mn-cs"/>
              </a:rPr>
              <a:t>ain't</a:t>
            </a:r>
            <a:r>
              <a:rPr lang="en-US" sz="1200" b="0" i="0" kern="1200" dirty="0">
                <a:solidFill>
                  <a:schemeClr val="tx1"/>
                </a:solidFill>
                <a:effectLst/>
                <a:latin typeface="+mn-lt"/>
                <a:ea typeface="+mn-ea"/>
                <a:cs typeface="+mn-cs"/>
              </a:rPr>
              <a:t> mine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Who can relate?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been on the low</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been taking my time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feel like I'm out of my mind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It feel like my life </a:t>
            </a:r>
            <a:r>
              <a:rPr lang="en-US" sz="1200" b="0" i="0" kern="1200" dirty="0" err="1">
                <a:solidFill>
                  <a:schemeClr val="tx1"/>
                </a:solidFill>
                <a:effectLst/>
                <a:latin typeface="+mn-lt"/>
                <a:ea typeface="+mn-ea"/>
                <a:cs typeface="+mn-cs"/>
              </a:rPr>
              <a:t>ain't</a:t>
            </a:r>
            <a:r>
              <a:rPr lang="en-US" sz="1200" b="0" i="0" kern="1200" dirty="0">
                <a:solidFill>
                  <a:schemeClr val="tx1"/>
                </a:solidFill>
                <a:effectLst/>
                <a:latin typeface="+mn-lt"/>
                <a:ea typeface="+mn-ea"/>
                <a:cs typeface="+mn-cs"/>
              </a:rPr>
              <a:t> mine</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just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die today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just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die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just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die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let me tell you why</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All this other shit I'm </a:t>
            </a:r>
            <a:r>
              <a:rPr lang="en-US" sz="1200" b="0" i="0" kern="1200" dirty="0" err="1">
                <a:solidFill>
                  <a:schemeClr val="tx1"/>
                </a:solidFill>
                <a:effectLst/>
                <a:latin typeface="+mn-lt"/>
                <a:ea typeface="+mn-ea"/>
                <a:cs typeface="+mn-cs"/>
              </a:rPr>
              <a:t>talkin</a:t>
            </a:r>
            <a:r>
              <a:rPr lang="en-US" sz="1200" b="0" i="0" kern="1200" dirty="0">
                <a:solidFill>
                  <a:schemeClr val="tx1"/>
                </a:solidFill>
                <a:effectLst/>
                <a:latin typeface="+mn-lt"/>
                <a:ea typeface="+mn-ea"/>
                <a:cs typeface="+mn-cs"/>
              </a:rPr>
              <a:t>' 'bout they think they know it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I've been praying for somebody to save me, no one's heroic</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my life don't even matter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know it I know it I know I'm hurting deep down but can't show it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never had a place to call my own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never had a home</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Ain't</a:t>
            </a:r>
            <a:r>
              <a:rPr lang="en-US" sz="1200" b="0" i="0" kern="1200" dirty="0">
                <a:solidFill>
                  <a:schemeClr val="tx1"/>
                </a:solidFill>
                <a:effectLst/>
                <a:latin typeface="+mn-lt"/>
                <a:ea typeface="+mn-ea"/>
                <a:cs typeface="+mn-cs"/>
              </a:rPr>
              <a:t> nobody </a:t>
            </a:r>
            <a:r>
              <a:rPr lang="en-US" sz="1200" b="0" i="0" kern="1200" dirty="0" err="1">
                <a:solidFill>
                  <a:schemeClr val="tx1"/>
                </a:solidFill>
                <a:effectLst/>
                <a:latin typeface="+mn-lt"/>
                <a:ea typeface="+mn-ea"/>
                <a:cs typeface="+mn-cs"/>
              </a:rPr>
              <a:t>callin</a:t>
            </a:r>
            <a:r>
              <a:rPr lang="en-US" sz="1200" b="0" i="0" kern="1200" dirty="0">
                <a:solidFill>
                  <a:schemeClr val="tx1"/>
                </a:solidFill>
                <a:effectLst/>
                <a:latin typeface="+mn-lt"/>
                <a:ea typeface="+mn-ea"/>
                <a:cs typeface="+mn-cs"/>
              </a:rPr>
              <a:t>' my phone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 you been? Where you at? What's on your mind?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They say every life precious but nobody care about mine</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been on the low</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been taking my time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feel like I'm out of my mind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It feel like my life </a:t>
            </a:r>
            <a:r>
              <a:rPr lang="en-US" sz="1200" b="0" i="0" kern="1200" dirty="0" err="1">
                <a:solidFill>
                  <a:schemeClr val="tx1"/>
                </a:solidFill>
                <a:effectLst/>
                <a:latin typeface="+mn-lt"/>
                <a:ea typeface="+mn-ea"/>
                <a:cs typeface="+mn-cs"/>
              </a:rPr>
              <a:t>ain't</a:t>
            </a:r>
            <a:r>
              <a:rPr lang="en-US" sz="1200" b="0" i="0" kern="1200" dirty="0">
                <a:solidFill>
                  <a:schemeClr val="tx1"/>
                </a:solidFill>
                <a:effectLst/>
                <a:latin typeface="+mn-lt"/>
                <a:ea typeface="+mn-ea"/>
                <a:cs typeface="+mn-cs"/>
              </a:rPr>
              <a:t> mine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Who can relate?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been on the low</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been taking my time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feel like I'm out of my mind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It feel like my life </a:t>
            </a:r>
            <a:r>
              <a:rPr lang="en-US" sz="1200" b="0" i="0" kern="1200" dirty="0" err="1">
                <a:solidFill>
                  <a:schemeClr val="tx1"/>
                </a:solidFill>
                <a:effectLst/>
                <a:latin typeface="+mn-lt"/>
                <a:ea typeface="+mn-ea"/>
                <a:cs typeface="+mn-cs"/>
              </a:rPr>
              <a:t>ain't</a:t>
            </a:r>
            <a:r>
              <a:rPr lang="en-US" sz="1200" b="0" i="0" kern="1200" dirty="0">
                <a:solidFill>
                  <a:schemeClr val="tx1"/>
                </a:solidFill>
                <a:effectLst/>
                <a:latin typeface="+mn-lt"/>
                <a:ea typeface="+mn-ea"/>
                <a:cs typeface="+mn-cs"/>
              </a:rPr>
              <a:t> mine</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1" kern="1200" dirty="0">
                <a:solidFill>
                  <a:schemeClr val="tx1"/>
                </a:solidFill>
                <a:effectLst/>
                <a:latin typeface="+mn-lt"/>
                <a:ea typeface="+mn-ea"/>
                <a:cs typeface="+mn-cs"/>
              </a:rPr>
              <a:t>[Logic &amp; Alessia Cara:]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want you to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want you to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 don't </a:t>
            </a:r>
            <a:r>
              <a:rPr lang="en-US" sz="1200" b="0" i="0" kern="1200" dirty="0" err="1">
                <a:solidFill>
                  <a:schemeClr val="tx1"/>
                </a:solidFill>
                <a:effectLst/>
                <a:latin typeface="+mn-lt"/>
                <a:ea typeface="+mn-ea"/>
                <a:cs typeface="+mn-cs"/>
              </a:rPr>
              <a:t>gotta</a:t>
            </a:r>
            <a:r>
              <a:rPr lang="en-US" sz="1200" b="0" i="0" kern="1200" dirty="0">
                <a:solidFill>
                  <a:schemeClr val="tx1"/>
                </a:solidFill>
                <a:effectLst/>
                <a:latin typeface="+mn-lt"/>
                <a:ea typeface="+mn-ea"/>
                <a:cs typeface="+mn-cs"/>
              </a:rPr>
              <a:t> die today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 don't </a:t>
            </a:r>
            <a:r>
              <a:rPr lang="en-US" sz="1200" b="0" i="0" kern="1200" dirty="0" err="1">
                <a:solidFill>
                  <a:schemeClr val="tx1"/>
                </a:solidFill>
                <a:effectLst/>
                <a:latin typeface="+mn-lt"/>
                <a:ea typeface="+mn-ea"/>
                <a:cs typeface="+mn-cs"/>
              </a:rPr>
              <a:t>gotta</a:t>
            </a:r>
            <a:r>
              <a:rPr lang="en-US" sz="1200" b="0" i="0" kern="1200" dirty="0">
                <a:solidFill>
                  <a:schemeClr val="tx1"/>
                </a:solidFill>
                <a:effectLst/>
                <a:latin typeface="+mn-lt"/>
                <a:ea typeface="+mn-ea"/>
                <a:cs typeface="+mn-cs"/>
              </a:rPr>
              <a:t> die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want you to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want you to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 don't </a:t>
            </a:r>
            <a:r>
              <a:rPr lang="en-US" sz="1200" b="0" i="0" kern="1200" dirty="0" err="1">
                <a:solidFill>
                  <a:schemeClr val="tx1"/>
                </a:solidFill>
                <a:effectLst/>
                <a:latin typeface="+mn-lt"/>
                <a:ea typeface="+mn-ea"/>
                <a:cs typeface="+mn-cs"/>
              </a:rPr>
              <a:t>gotta</a:t>
            </a:r>
            <a:r>
              <a:rPr lang="en-US" sz="1200" b="0" i="0" kern="1200" dirty="0">
                <a:solidFill>
                  <a:schemeClr val="tx1"/>
                </a:solidFill>
                <a:effectLst/>
                <a:latin typeface="+mn-lt"/>
                <a:ea typeface="+mn-ea"/>
                <a:cs typeface="+mn-cs"/>
              </a:rPr>
              <a:t> die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Now </a:t>
            </a:r>
            <a:r>
              <a:rPr lang="en-US" sz="1200" b="0" i="0" kern="1200" dirty="0" err="1">
                <a:solidFill>
                  <a:schemeClr val="tx1"/>
                </a:solidFill>
                <a:effectLst/>
                <a:latin typeface="+mn-lt"/>
                <a:ea typeface="+mn-ea"/>
                <a:cs typeface="+mn-cs"/>
              </a:rPr>
              <a:t>lemme</a:t>
            </a:r>
            <a:r>
              <a:rPr lang="en-US" sz="1200" b="0" i="0" kern="1200" dirty="0">
                <a:solidFill>
                  <a:schemeClr val="tx1"/>
                </a:solidFill>
                <a:effectLst/>
                <a:latin typeface="+mn-lt"/>
                <a:ea typeface="+mn-ea"/>
                <a:cs typeface="+mn-cs"/>
              </a:rPr>
              <a:t> tell you why</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1" kern="1200" dirty="0">
                <a:solidFill>
                  <a:schemeClr val="tx1"/>
                </a:solidFill>
                <a:effectLst/>
                <a:latin typeface="+mn-lt"/>
                <a:ea typeface="+mn-ea"/>
                <a:cs typeface="+mn-cs"/>
              </a:rPr>
              <a:t>[Alessia Cara:]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It's the very first breath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When your head's been drowning underwater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it's the lightness in the air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When you're there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Chest to chest with the lover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It's holding on, though the road's long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seeing light in the darkest things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when you stare at your reflection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Finally knowing who it is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know that you'll thank God you did</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1" kern="1200" dirty="0">
                <a:solidFill>
                  <a:schemeClr val="tx1"/>
                </a:solidFill>
                <a:effectLst/>
                <a:latin typeface="+mn-lt"/>
                <a:ea typeface="+mn-ea"/>
                <a:cs typeface="+mn-cs"/>
              </a:rPr>
              <a:t>[Logic &amp; Alessia Cara:]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know where you been, where you are, where you </a:t>
            </a:r>
            <a:r>
              <a:rPr lang="en-US" sz="1200" b="0" i="0" kern="1200" dirty="0" err="1">
                <a:solidFill>
                  <a:schemeClr val="tx1"/>
                </a:solidFill>
                <a:effectLst/>
                <a:latin typeface="+mn-lt"/>
                <a:ea typeface="+mn-ea"/>
                <a:cs typeface="+mn-cs"/>
              </a:rPr>
              <a:t>goin</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know you're the reason I believe in life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What's the day without a little night?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I'm just </a:t>
            </a:r>
            <a:r>
              <a:rPr lang="en-US" sz="1200" b="0" i="0" kern="1200" dirty="0" err="1">
                <a:solidFill>
                  <a:schemeClr val="tx1"/>
                </a:solidFill>
                <a:effectLst/>
                <a:latin typeface="+mn-lt"/>
                <a:ea typeface="+mn-ea"/>
                <a:cs typeface="+mn-cs"/>
              </a:rPr>
              <a:t>tryna</a:t>
            </a:r>
            <a:r>
              <a:rPr lang="en-US" sz="1200" b="0" i="0" kern="1200" dirty="0">
                <a:solidFill>
                  <a:schemeClr val="tx1"/>
                </a:solidFill>
                <a:effectLst/>
                <a:latin typeface="+mn-lt"/>
                <a:ea typeface="+mn-ea"/>
                <a:cs typeface="+mn-cs"/>
              </a:rPr>
              <a:t> shed a little light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It can be hard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It can be so hard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you </a:t>
            </a:r>
            <a:r>
              <a:rPr lang="en-US" sz="1200" b="0" i="0" kern="1200" dirty="0" err="1">
                <a:solidFill>
                  <a:schemeClr val="tx1"/>
                </a:solidFill>
                <a:effectLst/>
                <a:latin typeface="+mn-lt"/>
                <a:ea typeface="+mn-ea"/>
                <a:cs typeface="+mn-cs"/>
              </a:rPr>
              <a:t>gotta</a:t>
            </a:r>
            <a:r>
              <a:rPr lang="en-US" sz="1200" b="0" i="0" kern="1200" dirty="0">
                <a:solidFill>
                  <a:schemeClr val="tx1"/>
                </a:solidFill>
                <a:effectLst/>
                <a:latin typeface="+mn-lt"/>
                <a:ea typeface="+mn-ea"/>
                <a:cs typeface="+mn-cs"/>
              </a:rPr>
              <a:t> live right now</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 got everything to give right now</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1" kern="1200" dirty="0">
                <a:solidFill>
                  <a:schemeClr val="tx1"/>
                </a:solidFill>
                <a:effectLst/>
                <a:latin typeface="+mn-lt"/>
                <a:ea typeface="+mn-ea"/>
                <a:cs typeface="+mn-cs"/>
              </a:rPr>
              <a:t>[Logic:]</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been on the low</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been taking my time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feel like I'm out of my mind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It feel like my life </a:t>
            </a:r>
            <a:r>
              <a:rPr lang="en-US" sz="1200" b="0" i="0" kern="1200" dirty="0" err="1">
                <a:solidFill>
                  <a:schemeClr val="tx1"/>
                </a:solidFill>
                <a:effectLst/>
                <a:latin typeface="+mn-lt"/>
                <a:ea typeface="+mn-ea"/>
                <a:cs typeface="+mn-cs"/>
              </a:rPr>
              <a:t>ain't</a:t>
            </a:r>
            <a:r>
              <a:rPr lang="en-US" sz="1200" b="0" i="0" kern="1200" dirty="0">
                <a:solidFill>
                  <a:schemeClr val="tx1"/>
                </a:solidFill>
                <a:effectLst/>
                <a:latin typeface="+mn-lt"/>
                <a:ea typeface="+mn-ea"/>
                <a:cs typeface="+mn-cs"/>
              </a:rPr>
              <a:t> mine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Who can relate?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been on the low</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been taking my time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feel like I'm out of my mind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It feel like my life </a:t>
            </a:r>
            <a:r>
              <a:rPr lang="en-US" sz="1200" b="0" i="0" kern="1200" dirty="0" err="1">
                <a:solidFill>
                  <a:schemeClr val="tx1"/>
                </a:solidFill>
                <a:effectLst/>
                <a:latin typeface="+mn-lt"/>
                <a:ea typeface="+mn-ea"/>
                <a:cs typeface="+mn-cs"/>
              </a:rPr>
              <a:t>ain't</a:t>
            </a:r>
            <a:r>
              <a:rPr lang="en-US" sz="1200" b="0" i="0" kern="1200" dirty="0">
                <a:solidFill>
                  <a:schemeClr val="tx1"/>
                </a:solidFill>
                <a:effectLst/>
                <a:latin typeface="+mn-lt"/>
                <a:ea typeface="+mn-ea"/>
                <a:cs typeface="+mn-cs"/>
              </a:rPr>
              <a:t> mine</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1" kern="1200" dirty="0">
                <a:solidFill>
                  <a:schemeClr val="tx1"/>
                </a:solidFill>
                <a:effectLst/>
                <a:latin typeface="+mn-lt"/>
                <a:ea typeface="+mn-ea"/>
                <a:cs typeface="+mn-cs"/>
              </a:rPr>
              <a:t>[Logic &amp; Alessia Cara:]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finally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be alive (Finally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finally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die today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die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Finally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be alive (Finally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finally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be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die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die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(No, I don't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die)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just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just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live)</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1" kern="1200" dirty="0">
                <a:solidFill>
                  <a:schemeClr val="tx1"/>
                </a:solidFill>
                <a:effectLst/>
                <a:latin typeface="+mn-lt"/>
                <a:ea typeface="+mn-ea"/>
                <a:cs typeface="+mn-cs"/>
              </a:rPr>
              <a:t>[Khalid:]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Pain don't hurt the same, I know</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 lane I travel feels alone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I'm moving 'til my legs give out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 see my tears melt in the snow</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I don't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cry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cry anymore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feel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even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die anymore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Oh I don't </a:t>
            </a:r>
            <a:r>
              <a:rPr lang="en-US" sz="1200" b="0" i="0" kern="1200" dirty="0" err="1">
                <a:solidFill>
                  <a:schemeClr val="tx1"/>
                </a:solidFill>
                <a:effectLst/>
                <a:latin typeface="+mn-lt"/>
                <a:ea typeface="+mn-ea"/>
                <a:cs typeface="+mn-cs"/>
              </a:rPr>
              <a:t>wanna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a:t>
            </a:r>
            <a:r>
              <a:rPr lang="en-US" sz="1200" b="0" i="0" kern="1200" dirty="0" err="1">
                <a:solidFill>
                  <a:schemeClr val="tx1"/>
                </a:solidFill>
                <a:effectLst/>
                <a:latin typeface="+mn-lt"/>
                <a:ea typeface="+mn-ea"/>
                <a:cs typeface="+mn-cs"/>
              </a:rPr>
              <a:t>wanna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even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die anymore</a:t>
            </a:r>
          </a:p>
          <a:p>
            <a:br>
              <a:rPr lang="en-US" dirty="0"/>
            </a:br>
            <a:endParaRPr lang="en-US" dirty="0"/>
          </a:p>
        </p:txBody>
      </p:sp>
      <p:sp>
        <p:nvSpPr>
          <p:cNvPr id="4" name="Slide Number Placeholder 3"/>
          <p:cNvSpPr>
            <a:spLocks noGrp="1"/>
          </p:cNvSpPr>
          <p:nvPr>
            <p:ph type="sldNum" sz="quarter" idx="10"/>
          </p:nvPr>
        </p:nvSpPr>
        <p:spPr/>
        <p:txBody>
          <a:bodyPr/>
          <a:lstStyle/>
          <a:p>
            <a:fld id="{542C7339-850B-4CF2-83C1-9D64D91D896A}" type="slidenum">
              <a:rPr lang="en-US" smtClean="0"/>
              <a:t>4</a:t>
            </a:fld>
            <a:endParaRPr lang="en-US"/>
          </a:p>
        </p:txBody>
      </p:sp>
    </p:spTree>
    <p:extLst>
      <p:ext uri="{BB962C8B-B14F-4D97-AF65-F5344CB8AC3E}">
        <p14:creationId xmlns:p14="http://schemas.microsoft.com/office/powerpoint/2010/main" val="2888505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-----------------------Song 1 That Lady------------------------------</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Who's that lady? Who's that lady?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Beautiful lady, who's that lady?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Lovely lady, who's that lady?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Real fine lady, who's that lady?</a:t>
            </a:r>
          </a:p>
          <a:p>
            <a:r>
              <a:rPr lang="en-US" sz="1200" b="0" i="0" kern="1200" dirty="0">
                <a:solidFill>
                  <a:schemeClr val="tx1"/>
                </a:solidFill>
                <a:effectLst/>
                <a:latin typeface="+mn-lt"/>
                <a:ea typeface="+mn-ea"/>
                <a:cs typeface="+mn-cs"/>
              </a:rPr>
              <a:t>Hear me </a:t>
            </a:r>
            <a:r>
              <a:rPr lang="en-US" sz="1200" b="0" i="0" kern="1200" dirty="0" err="1">
                <a:solidFill>
                  <a:schemeClr val="tx1"/>
                </a:solidFill>
                <a:effectLst/>
                <a:latin typeface="+mn-lt"/>
                <a:ea typeface="+mn-ea"/>
                <a:cs typeface="+mn-cs"/>
              </a:rPr>
              <a:t>callin</a:t>
            </a:r>
            <a:r>
              <a:rPr lang="en-US" sz="1200" b="0" i="0" kern="1200" dirty="0">
                <a:solidFill>
                  <a:schemeClr val="tx1"/>
                </a:solidFill>
                <a:effectLst/>
                <a:latin typeface="+mn-lt"/>
                <a:ea typeface="+mn-ea"/>
                <a:cs typeface="+mn-cs"/>
              </a:rPr>
              <a:t>' out to you</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'Cause</a:t>
            </a:r>
            <a:r>
              <a:rPr lang="en-US" sz="1200" b="0" i="0" kern="1200" dirty="0">
                <a:solidFill>
                  <a:schemeClr val="tx1"/>
                </a:solidFill>
                <a:effectLst/>
                <a:latin typeface="+mn-lt"/>
                <a:ea typeface="+mn-ea"/>
                <a:cs typeface="+mn-cs"/>
              </a:rPr>
              <a:t> that's all that I can do</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Your eyes tell me to pursue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you say, look yeah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don't touch, baby,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No, no, no, don't touch</a:t>
            </a:r>
          </a:p>
          <a:p>
            <a:r>
              <a:rPr lang="en-US" sz="1200" b="0" i="0" kern="1200" dirty="0">
                <a:solidFill>
                  <a:schemeClr val="tx1"/>
                </a:solidFill>
                <a:effectLst/>
                <a:latin typeface="+mn-lt"/>
                <a:ea typeface="+mn-ea"/>
                <a:cs typeface="+mn-cs"/>
              </a:rPr>
              <a:t>Who's that lady? Who's that lady?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Sexy lady, who's that lady?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Beautiful lady, who's that lady?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Real fine lady, who's that lady?</a:t>
            </a:r>
          </a:p>
          <a:p>
            <a:r>
              <a:rPr lang="en-US" sz="1200" b="0" i="0" kern="1200" dirty="0">
                <a:solidFill>
                  <a:schemeClr val="tx1"/>
                </a:solidFill>
                <a:effectLst/>
                <a:latin typeface="+mn-lt"/>
                <a:ea typeface="+mn-ea"/>
                <a:cs typeface="+mn-cs"/>
              </a:rPr>
              <a:t>I would dance upon a string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Any gifts she'd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bring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would give her anything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If she would just do what I say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Come around my way, baby, shine my way</a:t>
            </a:r>
          </a:p>
          <a:p>
            <a:r>
              <a:rPr lang="en-US" sz="1200" b="0" i="0" kern="1200" dirty="0">
                <a:solidFill>
                  <a:schemeClr val="tx1"/>
                </a:solidFill>
                <a:effectLst/>
                <a:latin typeface="+mn-lt"/>
                <a:ea typeface="+mn-ea"/>
                <a:cs typeface="+mn-cs"/>
              </a:rPr>
              <a:t>Who's that lady? Who's that lady?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Beautiful lady, who's that lady?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Lovely lady, who's that lady?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Real, real fine lady, who's that lady?</a:t>
            </a:r>
          </a:p>
          <a:p>
            <a:r>
              <a:rPr lang="en-US" sz="1200" b="0" i="0" kern="1200" dirty="0">
                <a:solidFill>
                  <a:schemeClr val="tx1"/>
                </a:solidFill>
                <a:effectLst/>
                <a:latin typeface="+mn-lt"/>
                <a:ea typeface="+mn-ea"/>
                <a:cs typeface="+mn-cs"/>
              </a:rPr>
              <a:t>I would love to take her home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her heart is made of stone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a:t>
            </a:r>
            <a:r>
              <a:rPr lang="en-US" sz="1200" b="0" i="0" kern="1200" dirty="0" err="1">
                <a:solidFill>
                  <a:schemeClr val="tx1"/>
                </a:solidFill>
                <a:effectLst/>
                <a:latin typeface="+mn-lt"/>
                <a:ea typeface="+mn-ea"/>
                <a:cs typeface="+mn-cs"/>
              </a:rPr>
              <a:t>gotta</a:t>
            </a:r>
            <a:r>
              <a:rPr lang="en-US" sz="1200" b="0" i="0" kern="1200" dirty="0">
                <a:solidFill>
                  <a:schemeClr val="tx1"/>
                </a:solidFill>
                <a:effectLst/>
                <a:latin typeface="+mn-lt"/>
                <a:ea typeface="+mn-ea"/>
                <a:cs typeface="+mn-cs"/>
              </a:rPr>
              <a:t> keep on </a:t>
            </a:r>
            <a:r>
              <a:rPr lang="en-US" sz="1200" b="0" i="0" kern="1200" dirty="0" err="1">
                <a:solidFill>
                  <a:schemeClr val="tx1"/>
                </a:solidFill>
                <a:effectLst/>
                <a:latin typeface="+mn-lt"/>
                <a:ea typeface="+mn-ea"/>
                <a:cs typeface="+mn-cs"/>
              </a:rPr>
              <a:t>keepin</a:t>
            </a:r>
            <a:r>
              <a:rPr lang="en-US" sz="1200" b="0" i="0" kern="1200" dirty="0">
                <a:solidFill>
                  <a:schemeClr val="tx1"/>
                </a:solidFill>
                <a:effectLst/>
                <a:latin typeface="+mn-lt"/>
                <a:ea typeface="+mn-ea"/>
                <a:cs typeface="+mn-cs"/>
              </a:rPr>
              <a:t>' on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If I don't, she'll do me wrong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Do me wrong, baby</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-----------------------Song 2 My Girl--------------------------------------------------</a:t>
            </a:r>
          </a:p>
          <a:p>
            <a:r>
              <a:rPr lang="en-US" sz="1200" b="0" i="0" kern="1200" dirty="0">
                <a:solidFill>
                  <a:schemeClr val="tx1"/>
                </a:solidFill>
                <a:effectLst/>
                <a:latin typeface="+mn-lt"/>
                <a:ea typeface="+mn-ea"/>
                <a:cs typeface="+mn-cs"/>
              </a:rPr>
              <a:t>I've got sunshine on a cloudy day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When it's cold outside I've got the month of May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Well I guess you'd say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What can make me feel this way?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My girl (my girl, my girl)</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Talkin</a:t>
            </a:r>
            <a:r>
              <a:rPr lang="en-US" sz="1200" b="0" i="0" kern="1200" dirty="0">
                <a:solidFill>
                  <a:schemeClr val="tx1"/>
                </a:solidFill>
                <a:effectLst/>
                <a:latin typeface="+mn-lt"/>
                <a:ea typeface="+mn-ea"/>
                <a:cs typeface="+mn-cs"/>
              </a:rPr>
              <a:t>' 'bout my girl (my girl)</a:t>
            </a:r>
          </a:p>
          <a:p>
            <a:r>
              <a:rPr lang="en-US" sz="1200" b="0" i="0" kern="1200" dirty="0">
                <a:solidFill>
                  <a:schemeClr val="tx1"/>
                </a:solidFill>
                <a:effectLst/>
                <a:latin typeface="+mn-lt"/>
                <a:ea typeface="+mn-ea"/>
                <a:cs typeface="+mn-cs"/>
              </a:rPr>
              <a:t>I've got so much honey the bees envy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I've got a sweeter song than the birds in the trees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Well I guess you'd say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What can make me feel this way?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My girl (my girl, my girl)</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Talkin</a:t>
            </a:r>
            <a:r>
              <a:rPr lang="en-US" sz="1200" b="0" i="0" kern="1200" dirty="0">
                <a:solidFill>
                  <a:schemeClr val="tx1"/>
                </a:solidFill>
                <a:effectLst/>
                <a:latin typeface="+mn-lt"/>
                <a:ea typeface="+mn-ea"/>
                <a:cs typeface="+mn-cs"/>
              </a:rPr>
              <a:t>' 'bout my girl (my girl ooh)</a:t>
            </a:r>
          </a:p>
          <a:p>
            <a:r>
              <a:rPr lang="en-US" sz="1200" b="0" i="0" kern="1200" dirty="0">
                <a:solidFill>
                  <a:schemeClr val="tx1"/>
                </a:solidFill>
                <a:effectLst/>
                <a:latin typeface="+mn-lt"/>
                <a:ea typeface="+mn-ea"/>
                <a:cs typeface="+mn-cs"/>
              </a:rPr>
              <a:t>Hey </a:t>
            </a:r>
            <a:r>
              <a:rPr lang="en-US" sz="1200" b="0" i="0" kern="1200" dirty="0" err="1">
                <a:solidFill>
                  <a:schemeClr val="tx1"/>
                </a:solidFill>
                <a:effectLst/>
                <a:latin typeface="+mn-lt"/>
                <a:ea typeface="+mn-ea"/>
                <a:cs typeface="+mn-cs"/>
              </a:rPr>
              <a:t>hey</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hey</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Hey</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hey</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hey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Ooh yeah</a:t>
            </a:r>
          </a:p>
          <a:p>
            <a:r>
              <a:rPr lang="en-US" sz="1200" b="0" i="0" kern="1200" dirty="0">
                <a:solidFill>
                  <a:schemeClr val="tx1"/>
                </a:solidFill>
                <a:effectLst/>
                <a:latin typeface="+mn-lt"/>
                <a:ea typeface="+mn-ea"/>
                <a:cs typeface="+mn-cs"/>
              </a:rPr>
              <a:t>I don't need no money, fortune, or fame (ooh hey </a:t>
            </a:r>
            <a:r>
              <a:rPr lang="en-US" sz="1200" b="0" i="0" kern="1200" dirty="0" err="1">
                <a:solidFill>
                  <a:schemeClr val="tx1"/>
                </a:solidFill>
                <a:effectLst/>
                <a:latin typeface="+mn-lt"/>
                <a:ea typeface="+mn-ea"/>
                <a:cs typeface="+mn-cs"/>
              </a:rPr>
              <a:t>hey</a:t>
            </a:r>
            <a:r>
              <a:rPr lang="en-US" sz="1200" b="0" i="0" kern="1200" dirty="0">
                <a:solidFill>
                  <a:schemeClr val="tx1"/>
                </a:solidFill>
                <a:effectLst/>
                <a:latin typeface="+mn-lt"/>
                <a:ea typeface="+mn-ea"/>
                <a:cs typeface="+mn-cs"/>
              </a:rPr>
              <a:t> hey)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I've got all the riches baby one man can claim (oh yes I do)</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guess you'd say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What can make me feel this way?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My girl (my girl, my girl)</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Talkin</a:t>
            </a:r>
            <a:r>
              <a:rPr lang="en-US" sz="1200" b="0" i="0" kern="1200" dirty="0">
                <a:solidFill>
                  <a:schemeClr val="tx1"/>
                </a:solidFill>
                <a:effectLst/>
                <a:latin typeface="+mn-lt"/>
                <a:ea typeface="+mn-ea"/>
                <a:cs typeface="+mn-cs"/>
              </a:rPr>
              <a:t>' 'bout my girl (my girl)</a:t>
            </a:r>
          </a:p>
          <a:p>
            <a:r>
              <a:rPr lang="en-US" sz="1200" b="0" i="0" kern="1200" dirty="0">
                <a:solidFill>
                  <a:schemeClr val="tx1"/>
                </a:solidFill>
                <a:effectLst/>
                <a:latin typeface="+mn-lt"/>
                <a:ea typeface="+mn-ea"/>
                <a:cs typeface="+mn-cs"/>
              </a:rPr>
              <a:t>I've got sunshine on a cloudy day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With my girl (My girl)</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t>
            </a:r>
            <a:r>
              <a:rPr lang="en-US" sz="1200" b="0" i="0" kern="1200" dirty="0" err="1">
                <a:solidFill>
                  <a:schemeClr val="tx1"/>
                </a:solidFill>
                <a:effectLst/>
                <a:latin typeface="+mn-lt"/>
                <a:ea typeface="+mn-ea"/>
                <a:cs typeface="+mn-cs"/>
              </a:rPr>
              <a:t>Talkin</a:t>
            </a:r>
            <a:r>
              <a:rPr lang="en-US" sz="1200" b="0" i="0" kern="1200" dirty="0">
                <a:solidFill>
                  <a:schemeClr val="tx1"/>
                </a:solidFill>
                <a:effectLst/>
                <a:latin typeface="+mn-lt"/>
                <a:ea typeface="+mn-ea"/>
                <a:cs typeface="+mn-cs"/>
              </a:rPr>
              <a:t>' 'bout my girl my girl) I've even got the month of May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With my girl (My girl, </a:t>
            </a:r>
            <a:r>
              <a:rPr lang="en-US" sz="1200" b="0" i="0" kern="1200" dirty="0" err="1">
                <a:solidFill>
                  <a:schemeClr val="tx1"/>
                </a:solidFill>
                <a:effectLst/>
                <a:latin typeface="+mn-lt"/>
                <a:ea typeface="+mn-ea"/>
                <a:cs typeface="+mn-cs"/>
              </a:rPr>
              <a:t>woah</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She's all I can think (my girl)</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t>
            </a:r>
            <a:r>
              <a:rPr lang="en-US" sz="1200" b="0" i="0" kern="1200" dirty="0" err="1">
                <a:solidFill>
                  <a:schemeClr val="tx1"/>
                </a:solidFill>
                <a:effectLst/>
                <a:latin typeface="+mn-lt"/>
                <a:ea typeface="+mn-ea"/>
                <a:cs typeface="+mn-cs"/>
              </a:rPr>
              <a:t>Talkin</a:t>
            </a:r>
            <a:r>
              <a:rPr lang="en-US" sz="1200" b="0" i="0" kern="1200" dirty="0">
                <a:solidFill>
                  <a:schemeClr val="tx1"/>
                </a:solidFill>
                <a:effectLst/>
                <a:latin typeface="+mn-lt"/>
                <a:ea typeface="+mn-ea"/>
                <a:cs typeface="+mn-cs"/>
              </a:rPr>
              <a:t>' 'bout my girl my girl)</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Talkin</a:t>
            </a:r>
            <a:r>
              <a:rPr lang="en-US" sz="1200" b="0" i="0" kern="1200" dirty="0">
                <a:solidFill>
                  <a:schemeClr val="tx1"/>
                </a:solidFill>
                <a:effectLst/>
                <a:latin typeface="+mn-lt"/>
                <a:ea typeface="+mn-ea"/>
                <a:cs typeface="+mn-cs"/>
              </a:rPr>
              <a:t>' 'bout, </a:t>
            </a:r>
            <a:r>
              <a:rPr lang="en-US" sz="1200" b="0" i="0" kern="1200" dirty="0" err="1">
                <a:solidFill>
                  <a:schemeClr val="tx1"/>
                </a:solidFill>
                <a:effectLst/>
                <a:latin typeface="+mn-lt"/>
                <a:ea typeface="+mn-ea"/>
                <a:cs typeface="+mn-cs"/>
              </a:rPr>
              <a:t>talkin</a:t>
            </a:r>
            <a:r>
              <a:rPr lang="en-US" sz="1200" b="0" i="0" kern="1200" dirty="0">
                <a:solidFill>
                  <a:schemeClr val="tx1"/>
                </a:solidFill>
                <a:effectLst/>
                <a:latin typeface="+mn-lt"/>
                <a:ea typeface="+mn-ea"/>
                <a:cs typeface="+mn-cs"/>
              </a:rPr>
              <a:t>' 'bout my girl (my girl, </a:t>
            </a:r>
            <a:r>
              <a:rPr lang="en-US" sz="1200" b="0" i="0" kern="1200" dirty="0" err="1">
                <a:solidFill>
                  <a:schemeClr val="tx1"/>
                </a:solidFill>
                <a:effectLst/>
                <a:latin typeface="+mn-lt"/>
                <a:ea typeface="+mn-ea"/>
                <a:cs typeface="+mn-cs"/>
              </a:rPr>
              <a:t>woah</a:t>
            </a:r>
            <a:r>
              <a:rPr lang="en-US" sz="1200" b="0" i="0" kern="1200" dirty="0">
                <a:solidFill>
                  <a:schemeClr val="tx1"/>
                </a:solidFill>
                <a:effectLst/>
                <a:latin typeface="+mn-lt"/>
                <a:ea typeface="+mn-ea"/>
                <a:cs typeface="+mn-cs"/>
              </a:rPr>
              <a:t>)</a:t>
            </a:r>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42C7339-850B-4CF2-83C1-9D64D91D896A}" type="slidenum">
              <a:rPr lang="en-US" smtClean="0"/>
              <a:t>5</a:t>
            </a:fld>
            <a:endParaRPr lang="en-US"/>
          </a:p>
        </p:txBody>
      </p:sp>
    </p:spTree>
    <p:extLst>
      <p:ext uri="{BB962C8B-B14F-4D97-AF65-F5344CB8AC3E}">
        <p14:creationId xmlns:p14="http://schemas.microsoft.com/office/powerpoint/2010/main" val="442252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You've got a friend in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You've got a friend in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When the road looks rough ahead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you're miles and miles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From your nice warm bed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 just remember what your old pal said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Boy, you've got a friend in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Yeah, you've got a friend in me</a:t>
            </a:r>
          </a:p>
          <a:p>
            <a:r>
              <a:rPr lang="en-US" sz="1200" b="0" i="0" kern="1200" dirty="0">
                <a:solidFill>
                  <a:schemeClr val="tx1"/>
                </a:solidFill>
                <a:effectLst/>
                <a:latin typeface="+mn-lt"/>
                <a:ea typeface="+mn-ea"/>
                <a:cs typeface="+mn-cs"/>
              </a:rPr>
              <a:t>You've got a friend in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You've got a friend in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You've got troubles, and I've got '</a:t>
            </a:r>
            <a:r>
              <a:rPr lang="en-US" sz="1200" b="0" i="0" kern="1200" dirty="0" err="1">
                <a:solidFill>
                  <a:schemeClr val="tx1"/>
                </a:solidFill>
                <a:effectLst/>
                <a:latin typeface="+mn-lt"/>
                <a:ea typeface="+mn-ea"/>
                <a:cs typeface="+mn-cs"/>
              </a:rPr>
              <a:t>em</a:t>
            </a:r>
            <a:r>
              <a:rPr lang="en-US" sz="1200" b="0" i="0" kern="1200" dirty="0">
                <a:solidFill>
                  <a:schemeClr val="tx1"/>
                </a:solidFill>
                <a:effectLst/>
                <a:latin typeface="+mn-lt"/>
                <a:ea typeface="+mn-ea"/>
                <a:cs typeface="+mn-cs"/>
              </a:rPr>
              <a:t> too</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There isn't anything I wouldn't do for you</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We stick together and can see it through</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'Cause</a:t>
            </a:r>
            <a:r>
              <a:rPr lang="en-US" sz="1200" b="0" i="0" kern="1200" dirty="0">
                <a:solidFill>
                  <a:schemeClr val="tx1"/>
                </a:solidFill>
                <a:effectLst/>
                <a:latin typeface="+mn-lt"/>
                <a:ea typeface="+mn-ea"/>
                <a:cs typeface="+mn-cs"/>
              </a:rPr>
              <a:t> you've got a friend in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You've got a friend in me</a:t>
            </a:r>
          </a:p>
          <a:p>
            <a:r>
              <a:rPr lang="en-US" sz="1200" b="0" i="0" kern="1200" dirty="0">
                <a:solidFill>
                  <a:schemeClr val="tx1"/>
                </a:solidFill>
                <a:effectLst/>
                <a:latin typeface="+mn-lt"/>
                <a:ea typeface="+mn-ea"/>
                <a:cs typeface="+mn-cs"/>
              </a:rPr>
              <a:t>Some other folks might be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 little bit smarter than I am</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Bigger and stronger too, maybe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none of them will ever love you</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 way I do, it's me and you, boy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as the years go by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Our friendship will never die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You're </a:t>
            </a:r>
            <a:r>
              <a:rPr lang="en-US" sz="1200" b="0" i="0" kern="1200" dirty="0" err="1">
                <a:solidFill>
                  <a:schemeClr val="tx1"/>
                </a:solidFill>
                <a:effectLst/>
                <a:latin typeface="+mn-lt"/>
                <a:ea typeface="+mn-ea"/>
                <a:cs typeface="+mn-cs"/>
              </a:rPr>
              <a:t>gonna</a:t>
            </a:r>
            <a:r>
              <a:rPr lang="en-US" sz="1200" b="0" i="0" kern="1200" dirty="0">
                <a:solidFill>
                  <a:schemeClr val="tx1"/>
                </a:solidFill>
                <a:effectLst/>
                <a:latin typeface="+mn-lt"/>
                <a:ea typeface="+mn-ea"/>
                <a:cs typeface="+mn-cs"/>
              </a:rPr>
              <a:t> see it's our destiny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You've got a friend in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You've got a friend in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You've got a friend in me</a:t>
            </a:r>
          </a:p>
          <a:p>
            <a:endParaRPr lang="en-US" dirty="0"/>
          </a:p>
        </p:txBody>
      </p:sp>
      <p:sp>
        <p:nvSpPr>
          <p:cNvPr id="4" name="Slide Number Placeholder 3"/>
          <p:cNvSpPr>
            <a:spLocks noGrp="1"/>
          </p:cNvSpPr>
          <p:nvPr>
            <p:ph type="sldNum" sz="quarter" idx="10"/>
          </p:nvPr>
        </p:nvSpPr>
        <p:spPr/>
        <p:txBody>
          <a:bodyPr/>
          <a:lstStyle/>
          <a:p>
            <a:fld id="{542C7339-850B-4CF2-83C1-9D64D91D896A}" type="slidenum">
              <a:rPr lang="en-US" smtClean="0"/>
              <a:t>6</a:t>
            </a:fld>
            <a:endParaRPr lang="en-US"/>
          </a:p>
        </p:txBody>
      </p:sp>
    </p:spTree>
    <p:extLst>
      <p:ext uri="{BB962C8B-B14F-4D97-AF65-F5344CB8AC3E}">
        <p14:creationId xmlns:p14="http://schemas.microsoft.com/office/powerpoint/2010/main" val="3649813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Ooh it must be magic</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How inside your eyes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see my destiny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Every time we kiss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feel you breathe your love so deep inside of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If the moon and stars should fall</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They'd be easy to replace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would lift you up to heaven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you would take their place</a:t>
            </a:r>
          </a:p>
          <a:p>
            <a:r>
              <a:rPr lang="en-US" sz="1200" b="0" i="0" kern="1200" dirty="0">
                <a:solidFill>
                  <a:schemeClr val="tx1"/>
                </a:solidFill>
                <a:effectLst/>
                <a:latin typeface="+mn-lt"/>
                <a:ea typeface="+mn-ea"/>
                <a:cs typeface="+mn-cs"/>
              </a:rPr>
              <a:t>Then I saw red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When I opened up the door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saw red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My heart just spilled onto the floor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 didn't need to see his face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saw yours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saw red when I closed the door</a:t>
            </a:r>
          </a:p>
          <a:p>
            <a:r>
              <a:rPr lang="en-US" sz="1200" b="0" i="0" kern="1200" dirty="0">
                <a:solidFill>
                  <a:schemeClr val="tx1"/>
                </a:solidFill>
                <a:effectLst/>
                <a:latin typeface="+mn-lt"/>
                <a:ea typeface="+mn-ea"/>
                <a:cs typeface="+mn-cs"/>
              </a:rPr>
              <a:t>I don't think I'm </a:t>
            </a:r>
            <a:r>
              <a:rPr lang="en-US" sz="1200" b="0" i="0" kern="1200" dirty="0" err="1">
                <a:solidFill>
                  <a:schemeClr val="tx1"/>
                </a:solidFill>
                <a:effectLst/>
                <a:latin typeface="+mn-lt"/>
                <a:ea typeface="+mn-ea"/>
                <a:cs typeface="+mn-cs"/>
              </a:rPr>
              <a:t>gonna</a:t>
            </a:r>
            <a:r>
              <a:rPr lang="en-US" sz="1200" b="0" i="0" kern="1200" dirty="0">
                <a:solidFill>
                  <a:schemeClr val="tx1"/>
                </a:solidFill>
                <a:effectLst/>
                <a:latin typeface="+mn-lt"/>
                <a:ea typeface="+mn-ea"/>
                <a:cs typeface="+mn-cs"/>
              </a:rPr>
              <a:t> love you anymore</a:t>
            </a:r>
          </a:p>
          <a:p>
            <a:r>
              <a:rPr lang="en-US" sz="1200" b="0" i="0" kern="1200" dirty="0">
                <a:solidFill>
                  <a:schemeClr val="tx1"/>
                </a:solidFill>
                <a:effectLst/>
                <a:latin typeface="+mn-lt"/>
                <a:ea typeface="+mn-ea"/>
                <a:cs typeface="+mn-cs"/>
              </a:rPr>
              <a:t>Everyday I wake up</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thank God that you are still a part of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We've opened up the door to which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So many people never find the key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if the sun should ever fail to send its light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We would burn a thousand candles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make everything alright</a:t>
            </a:r>
          </a:p>
          <a:p>
            <a:r>
              <a:rPr lang="en-US" sz="1200" b="0" i="0" kern="1200" dirty="0">
                <a:solidFill>
                  <a:schemeClr val="tx1"/>
                </a:solidFill>
                <a:effectLst/>
                <a:latin typeface="+mn-lt"/>
                <a:ea typeface="+mn-ea"/>
                <a:cs typeface="+mn-cs"/>
              </a:rPr>
              <a:t>Then I saw red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When I opened up the door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saw red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My heart just spilled onto the floor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 didn't need to see his face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saw yours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saw red when I closed the door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don't think I'm </a:t>
            </a:r>
            <a:r>
              <a:rPr lang="en-US" sz="1200" b="0" i="0" kern="1200" dirty="0" err="1">
                <a:solidFill>
                  <a:schemeClr val="tx1"/>
                </a:solidFill>
                <a:effectLst/>
                <a:latin typeface="+mn-lt"/>
                <a:ea typeface="+mn-ea"/>
                <a:cs typeface="+mn-cs"/>
              </a:rPr>
              <a:t>gonna</a:t>
            </a:r>
            <a:r>
              <a:rPr lang="en-US" sz="1200" b="0" i="0" kern="1200" dirty="0">
                <a:solidFill>
                  <a:schemeClr val="tx1"/>
                </a:solidFill>
                <a:effectLst/>
                <a:latin typeface="+mn-lt"/>
                <a:ea typeface="+mn-ea"/>
                <a:cs typeface="+mn-cs"/>
              </a:rPr>
              <a:t> love you anymore</a:t>
            </a:r>
          </a:p>
          <a:p>
            <a:r>
              <a:rPr lang="en-US" sz="1200" b="0" i="0" kern="1200" dirty="0">
                <a:solidFill>
                  <a:schemeClr val="tx1"/>
                </a:solidFill>
                <a:effectLst/>
                <a:latin typeface="+mn-lt"/>
                <a:ea typeface="+mn-ea"/>
                <a:cs typeface="+mn-cs"/>
              </a:rPr>
              <a:t>I've been hurt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I've been blind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I'm not sure that I'll be fine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never thought it would end this way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Ooh it must be magic.</a:t>
            </a:r>
          </a:p>
          <a:p>
            <a:endParaRPr lang="en-US" dirty="0"/>
          </a:p>
        </p:txBody>
      </p:sp>
      <p:sp>
        <p:nvSpPr>
          <p:cNvPr id="4" name="Slide Number Placeholder 3"/>
          <p:cNvSpPr>
            <a:spLocks noGrp="1"/>
          </p:cNvSpPr>
          <p:nvPr>
            <p:ph type="sldNum" sz="quarter" idx="10"/>
          </p:nvPr>
        </p:nvSpPr>
        <p:spPr/>
        <p:txBody>
          <a:bodyPr/>
          <a:lstStyle/>
          <a:p>
            <a:fld id="{542C7339-850B-4CF2-83C1-9D64D91D896A}" type="slidenum">
              <a:rPr lang="en-US" smtClean="0"/>
              <a:t>7</a:t>
            </a:fld>
            <a:endParaRPr lang="en-US"/>
          </a:p>
        </p:txBody>
      </p:sp>
    </p:spTree>
    <p:extLst>
      <p:ext uri="{BB962C8B-B14F-4D97-AF65-F5344CB8AC3E}">
        <p14:creationId xmlns:p14="http://schemas.microsoft.com/office/powerpoint/2010/main" val="1700147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 walk a lonely road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 only one that I have ever known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Don't know where it goes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it's only me, and I walk alone</a:t>
            </a:r>
          </a:p>
          <a:p>
            <a:r>
              <a:rPr lang="en-US" sz="1200" b="0" i="0" kern="1200" dirty="0">
                <a:solidFill>
                  <a:schemeClr val="tx1"/>
                </a:solidFill>
                <a:effectLst/>
                <a:latin typeface="+mn-lt"/>
                <a:ea typeface="+mn-ea"/>
                <a:cs typeface="+mn-cs"/>
              </a:rPr>
              <a:t>I walk this empty street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On the boulevard of broken dreams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 the city sleeps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I'm the only one, and I walk alone</a:t>
            </a:r>
          </a:p>
          <a:p>
            <a:r>
              <a:rPr lang="en-US" sz="1200" b="0" i="0" kern="1200" dirty="0">
                <a:solidFill>
                  <a:schemeClr val="tx1"/>
                </a:solidFill>
                <a:effectLst/>
                <a:latin typeface="+mn-lt"/>
                <a:ea typeface="+mn-ea"/>
                <a:cs typeface="+mn-cs"/>
              </a:rPr>
              <a:t>I walk alone, I walk alone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walk alone and I walk a</a:t>
            </a:r>
          </a:p>
          <a:p>
            <a:r>
              <a:rPr lang="en-US" sz="1200" b="0" i="0" kern="1200" dirty="0">
                <a:solidFill>
                  <a:schemeClr val="tx1"/>
                </a:solidFill>
                <a:effectLst/>
                <a:latin typeface="+mn-lt"/>
                <a:ea typeface="+mn-ea"/>
                <a:cs typeface="+mn-cs"/>
              </a:rPr>
              <a:t>My shadow's the only one that walks beside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My shallow heart's the only thing that's beating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Sometimes I wish someone out there will find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Till then I walk alone</a:t>
            </a:r>
          </a:p>
          <a:p>
            <a:r>
              <a:rPr lang="en-US" sz="1200" b="0" i="0" kern="1200" dirty="0">
                <a:solidFill>
                  <a:schemeClr val="tx1"/>
                </a:solidFill>
                <a:effectLst/>
                <a:latin typeface="+mn-lt"/>
                <a:ea typeface="+mn-ea"/>
                <a:cs typeface="+mn-cs"/>
              </a:rPr>
              <a:t>Ah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I'm walking down the line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That divides me somewhere in my mind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On the border line of the edge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where I walk alone</a:t>
            </a:r>
          </a:p>
          <a:p>
            <a:r>
              <a:rPr lang="en-US" sz="1200" b="0" i="0" kern="1200" dirty="0">
                <a:solidFill>
                  <a:schemeClr val="tx1"/>
                </a:solidFill>
                <a:effectLst/>
                <a:latin typeface="+mn-lt"/>
                <a:ea typeface="+mn-ea"/>
                <a:cs typeface="+mn-cs"/>
              </a:rPr>
              <a:t>Read between the lines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What's fucked up and every thing's all right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Check my vital signs to know I'm still alive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 walk alone</a:t>
            </a:r>
          </a:p>
          <a:p>
            <a:r>
              <a:rPr lang="en-US" sz="1200" b="0" i="0" kern="1200" dirty="0">
                <a:solidFill>
                  <a:schemeClr val="tx1"/>
                </a:solidFill>
                <a:effectLst/>
                <a:latin typeface="+mn-lt"/>
                <a:ea typeface="+mn-ea"/>
                <a:cs typeface="+mn-cs"/>
              </a:rPr>
              <a:t>I walk alone, I walk alone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walk alone and I walk a</a:t>
            </a:r>
          </a:p>
          <a:p>
            <a:r>
              <a:rPr lang="en-US" sz="1200" b="0" i="0" kern="1200" dirty="0">
                <a:solidFill>
                  <a:schemeClr val="tx1"/>
                </a:solidFill>
                <a:effectLst/>
                <a:latin typeface="+mn-lt"/>
                <a:ea typeface="+mn-ea"/>
                <a:cs typeface="+mn-cs"/>
              </a:rPr>
              <a:t>My shadow's the only one that walks beside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My shallow heart's the only thing that's beating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Sometimes I wish someone out there will find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Till then I walk alone</a:t>
            </a:r>
          </a:p>
          <a:p>
            <a:r>
              <a:rPr lang="en-US" sz="1200" b="0" i="0" kern="1200" dirty="0">
                <a:solidFill>
                  <a:schemeClr val="tx1"/>
                </a:solidFill>
                <a:effectLst/>
                <a:latin typeface="+mn-lt"/>
                <a:ea typeface="+mn-ea"/>
                <a:cs typeface="+mn-cs"/>
              </a:rPr>
              <a:t>Ah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ah</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 walk alone, I walk a</a:t>
            </a:r>
          </a:p>
          <a:p>
            <a:r>
              <a:rPr lang="en-US" sz="1200" b="0" i="0" kern="1200" dirty="0">
                <a:solidFill>
                  <a:schemeClr val="tx1"/>
                </a:solidFill>
                <a:effectLst/>
                <a:latin typeface="+mn-lt"/>
                <a:ea typeface="+mn-ea"/>
                <a:cs typeface="+mn-cs"/>
              </a:rPr>
              <a:t>I walk this empty street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On the boulevard of broken dreams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 the city sleeps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I'm the only one, and I walk alone</a:t>
            </a:r>
          </a:p>
          <a:p>
            <a:r>
              <a:rPr lang="en-US" sz="1200" b="0" i="0" kern="1200" dirty="0">
                <a:solidFill>
                  <a:schemeClr val="tx1"/>
                </a:solidFill>
                <a:effectLst/>
                <a:latin typeface="+mn-lt"/>
                <a:ea typeface="+mn-ea"/>
                <a:cs typeface="+mn-cs"/>
              </a:rPr>
              <a:t>My shadow's the only one that walks beside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My shallow heart's the only thing that's beating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Sometimes I wish someone out there will find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Till then I walk alone</a:t>
            </a:r>
          </a:p>
          <a:p>
            <a:endParaRPr lang="en-US" dirty="0"/>
          </a:p>
        </p:txBody>
      </p:sp>
      <p:sp>
        <p:nvSpPr>
          <p:cNvPr id="4" name="Slide Number Placeholder 3"/>
          <p:cNvSpPr>
            <a:spLocks noGrp="1"/>
          </p:cNvSpPr>
          <p:nvPr>
            <p:ph type="sldNum" sz="quarter" idx="10"/>
          </p:nvPr>
        </p:nvSpPr>
        <p:spPr/>
        <p:txBody>
          <a:bodyPr/>
          <a:lstStyle/>
          <a:p>
            <a:fld id="{542C7339-850B-4CF2-83C1-9D64D91D896A}" type="slidenum">
              <a:rPr lang="en-US" smtClean="0"/>
              <a:t>8</a:t>
            </a:fld>
            <a:endParaRPr lang="en-US"/>
          </a:p>
        </p:txBody>
      </p:sp>
    </p:spTree>
    <p:extLst>
      <p:ext uri="{BB962C8B-B14F-4D97-AF65-F5344CB8AC3E}">
        <p14:creationId xmlns:p14="http://schemas.microsoft.com/office/powerpoint/2010/main" val="1405324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Turn down the lights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Turn down the bed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Turn down these voices inside my head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Lay down with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Tell me no lies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Just hold me close, don't patronize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Don't patronize me</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err="1">
                <a:solidFill>
                  <a:schemeClr val="tx1"/>
                </a:solidFill>
                <a:effectLst/>
                <a:latin typeface="+mn-lt"/>
                <a:ea typeface="+mn-ea"/>
                <a:cs typeface="+mn-cs"/>
              </a:rPr>
              <a:t>'Cause</a:t>
            </a:r>
            <a:r>
              <a:rPr lang="en-US" sz="1200" b="0" i="0" kern="1200" dirty="0">
                <a:solidFill>
                  <a:schemeClr val="tx1"/>
                </a:solidFill>
                <a:effectLst/>
                <a:latin typeface="+mn-lt"/>
                <a:ea typeface="+mn-ea"/>
                <a:cs typeface="+mn-cs"/>
              </a:rPr>
              <a:t> I can't make you love me if you don't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 can't make your heart feel something it won't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Here in the dark, in these final hours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will lay down my heart and I'll feel the power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you won't, no you won't</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'Cause</a:t>
            </a:r>
            <a:r>
              <a:rPr lang="en-US" sz="1200" b="0" i="0" kern="1200" dirty="0">
                <a:solidFill>
                  <a:schemeClr val="tx1"/>
                </a:solidFill>
                <a:effectLst/>
                <a:latin typeface="+mn-lt"/>
                <a:ea typeface="+mn-ea"/>
                <a:cs typeface="+mn-cs"/>
              </a:rPr>
              <a:t> I can't make you love me, if you don't</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I'll close my eyes, then I won't see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 love you don't feel when you're holding 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Morning will come and I'll do what's right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Just give me till then to give up this fight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I will give up this fight</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err="1">
                <a:solidFill>
                  <a:schemeClr val="tx1"/>
                </a:solidFill>
                <a:effectLst/>
                <a:latin typeface="+mn-lt"/>
                <a:ea typeface="+mn-ea"/>
                <a:cs typeface="+mn-cs"/>
              </a:rPr>
              <a:t>'Cause</a:t>
            </a:r>
            <a:r>
              <a:rPr lang="en-US" sz="1200" b="0" i="0" kern="1200" dirty="0">
                <a:solidFill>
                  <a:schemeClr val="tx1"/>
                </a:solidFill>
                <a:effectLst/>
                <a:latin typeface="+mn-lt"/>
                <a:ea typeface="+mn-ea"/>
                <a:cs typeface="+mn-cs"/>
              </a:rPr>
              <a:t> I can't make you love me if you don't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You can't make your heart feel something it won't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Here in the dark, in these final hours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will lay down my heart and I'll feel the power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you won't, no you won't</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'Cause</a:t>
            </a:r>
            <a:r>
              <a:rPr lang="en-US" sz="1200" b="0" i="0" kern="1200" dirty="0">
                <a:solidFill>
                  <a:schemeClr val="tx1"/>
                </a:solidFill>
                <a:effectLst/>
                <a:latin typeface="+mn-lt"/>
                <a:ea typeface="+mn-ea"/>
                <a:cs typeface="+mn-cs"/>
              </a:rPr>
              <a:t> I can't make you love me, if you don't</a:t>
            </a:r>
          </a:p>
          <a:p>
            <a:endParaRPr lang="en-US" dirty="0"/>
          </a:p>
        </p:txBody>
      </p:sp>
      <p:sp>
        <p:nvSpPr>
          <p:cNvPr id="4" name="Slide Number Placeholder 3"/>
          <p:cNvSpPr>
            <a:spLocks noGrp="1"/>
          </p:cNvSpPr>
          <p:nvPr>
            <p:ph type="sldNum" sz="quarter" idx="10"/>
          </p:nvPr>
        </p:nvSpPr>
        <p:spPr/>
        <p:txBody>
          <a:bodyPr/>
          <a:lstStyle/>
          <a:p>
            <a:fld id="{542C7339-850B-4CF2-83C1-9D64D91D896A}" type="slidenum">
              <a:rPr lang="en-US" smtClean="0"/>
              <a:t>9</a:t>
            </a:fld>
            <a:endParaRPr lang="en-US"/>
          </a:p>
        </p:txBody>
      </p:sp>
    </p:spTree>
    <p:extLst>
      <p:ext uri="{BB962C8B-B14F-4D97-AF65-F5344CB8AC3E}">
        <p14:creationId xmlns:p14="http://schemas.microsoft.com/office/powerpoint/2010/main" val="375247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What's wrong with the world, mama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People </a:t>
            </a:r>
            <a:r>
              <a:rPr lang="en-US" sz="1200" b="0" i="0" kern="1200" dirty="0" err="1">
                <a:solidFill>
                  <a:schemeClr val="tx1"/>
                </a:solidFill>
                <a:effectLst/>
                <a:latin typeface="+mn-lt"/>
                <a:ea typeface="+mn-ea"/>
                <a:cs typeface="+mn-cs"/>
              </a:rPr>
              <a:t>livin</a:t>
            </a:r>
            <a:r>
              <a:rPr lang="en-US" sz="1200" b="0" i="0" kern="1200" dirty="0">
                <a:solidFill>
                  <a:schemeClr val="tx1"/>
                </a:solidFill>
                <a:effectLst/>
                <a:latin typeface="+mn-lt"/>
                <a:ea typeface="+mn-ea"/>
                <a:cs typeface="+mn-cs"/>
              </a:rPr>
              <a:t>' like they </a:t>
            </a:r>
            <a:r>
              <a:rPr lang="en-US" sz="1200" b="0" i="0" kern="1200" dirty="0" err="1">
                <a:solidFill>
                  <a:schemeClr val="tx1"/>
                </a:solidFill>
                <a:effectLst/>
                <a:latin typeface="+mn-lt"/>
                <a:ea typeface="+mn-ea"/>
                <a:cs typeface="+mn-cs"/>
              </a:rPr>
              <a:t>ain't</a:t>
            </a:r>
            <a:r>
              <a:rPr lang="en-US" sz="1200" b="0" i="0" kern="1200" dirty="0">
                <a:solidFill>
                  <a:schemeClr val="tx1"/>
                </a:solidFill>
                <a:effectLst/>
                <a:latin typeface="+mn-lt"/>
                <a:ea typeface="+mn-ea"/>
                <a:cs typeface="+mn-cs"/>
              </a:rPr>
              <a:t> got no mamas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 think the whole world addicted to the drama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Only attracted to things that'll bring you trauma</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Overseas, yeah, we try to stop terrorism</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But we still got terrorists here </a:t>
            </a:r>
            <a:r>
              <a:rPr lang="en-US" sz="1200" b="0" i="0" kern="1200" dirty="0" err="1">
                <a:solidFill>
                  <a:schemeClr val="tx1"/>
                </a:solidFill>
                <a:effectLst/>
                <a:latin typeface="+mn-lt"/>
                <a:ea typeface="+mn-ea"/>
                <a:cs typeface="+mn-cs"/>
              </a:rPr>
              <a:t>livin</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In the USA, the big CIA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 Bloods and The Crips and the KKK</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But if you only have love for your own race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Then you only leave space to discriminate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to discriminate only generates hate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when you hate then you're bound to get irate, yeah</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Madness is what you demonstrate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that's exactly how anger works and operates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Man, you </a:t>
            </a:r>
            <a:r>
              <a:rPr lang="en-US" sz="1200" b="0" i="0" kern="1200" dirty="0" err="1">
                <a:solidFill>
                  <a:schemeClr val="tx1"/>
                </a:solidFill>
                <a:effectLst/>
                <a:latin typeface="+mn-lt"/>
                <a:ea typeface="+mn-ea"/>
                <a:cs typeface="+mn-cs"/>
              </a:rPr>
              <a:t>gotta</a:t>
            </a:r>
            <a:r>
              <a:rPr lang="en-US" sz="1200" b="0" i="0" kern="1200" dirty="0">
                <a:solidFill>
                  <a:schemeClr val="tx1"/>
                </a:solidFill>
                <a:effectLst/>
                <a:latin typeface="+mn-lt"/>
                <a:ea typeface="+mn-ea"/>
                <a:cs typeface="+mn-cs"/>
              </a:rPr>
              <a:t> have love just to set it straight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Take control of your mind and meditate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Let your soul gravitate to the love, </a:t>
            </a:r>
            <a:r>
              <a:rPr lang="en-US" sz="1200" b="0" i="0" kern="1200" dirty="0" err="1">
                <a:solidFill>
                  <a:schemeClr val="tx1"/>
                </a:solidFill>
                <a:effectLst/>
                <a:latin typeface="+mn-lt"/>
                <a:ea typeface="+mn-ea"/>
                <a:cs typeface="+mn-cs"/>
              </a:rPr>
              <a:t>y'all</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y'all</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People </a:t>
            </a:r>
            <a:r>
              <a:rPr lang="en-US" sz="1200" b="0" i="0" kern="1200" dirty="0" err="1">
                <a:solidFill>
                  <a:schemeClr val="tx1"/>
                </a:solidFill>
                <a:effectLst/>
                <a:latin typeface="+mn-lt"/>
                <a:ea typeface="+mn-ea"/>
                <a:cs typeface="+mn-cs"/>
              </a:rPr>
              <a:t>killin</a:t>
            </a:r>
            <a:r>
              <a:rPr lang="en-US" sz="1200" b="0" i="0" kern="1200" dirty="0">
                <a:solidFill>
                  <a:schemeClr val="tx1"/>
                </a:solidFill>
                <a:effectLst/>
                <a:latin typeface="+mn-lt"/>
                <a:ea typeface="+mn-ea"/>
                <a:cs typeface="+mn-cs"/>
              </a:rPr>
              <a:t>', people </a:t>
            </a:r>
            <a:r>
              <a:rPr lang="en-US" sz="1200" b="0" i="0" kern="1200" dirty="0" err="1">
                <a:solidFill>
                  <a:schemeClr val="tx1"/>
                </a:solidFill>
                <a:effectLst/>
                <a:latin typeface="+mn-lt"/>
                <a:ea typeface="+mn-ea"/>
                <a:cs typeface="+mn-cs"/>
              </a:rPr>
              <a:t>dyin</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Children hurt and you hear them </a:t>
            </a:r>
            <a:r>
              <a:rPr lang="en-US" sz="1200" b="0" i="0" kern="1200" dirty="0" err="1">
                <a:solidFill>
                  <a:schemeClr val="tx1"/>
                </a:solidFill>
                <a:effectLst/>
                <a:latin typeface="+mn-lt"/>
                <a:ea typeface="+mn-ea"/>
                <a:cs typeface="+mn-cs"/>
              </a:rPr>
              <a:t>cryin</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Can you practice what you preach?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Or would you turn the other cheek?</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Father, Father, Father help us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Send some guidance from above</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'Cause</a:t>
            </a:r>
            <a:r>
              <a:rPr lang="en-US" sz="1200" b="0" i="0" kern="1200" dirty="0">
                <a:solidFill>
                  <a:schemeClr val="tx1"/>
                </a:solidFill>
                <a:effectLst/>
                <a:latin typeface="+mn-lt"/>
                <a:ea typeface="+mn-ea"/>
                <a:cs typeface="+mn-cs"/>
              </a:rPr>
              <a:t> people got me, got me </a:t>
            </a:r>
            <a:r>
              <a:rPr lang="en-US" sz="1200" b="0" i="0" kern="1200" dirty="0" err="1">
                <a:solidFill>
                  <a:schemeClr val="tx1"/>
                </a:solidFill>
                <a:effectLst/>
                <a:latin typeface="+mn-lt"/>
                <a:ea typeface="+mn-ea"/>
                <a:cs typeface="+mn-cs"/>
              </a:rPr>
              <a:t>questionin</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 is the love (Love) </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Where is the love (The love) [2x]</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 is the love, the love, the love</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It just </a:t>
            </a:r>
            <a:r>
              <a:rPr lang="en-US" sz="1200" b="0" i="0" kern="1200" dirty="0" err="1">
                <a:solidFill>
                  <a:schemeClr val="tx1"/>
                </a:solidFill>
                <a:effectLst/>
                <a:latin typeface="+mn-lt"/>
                <a:ea typeface="+mn-ea"/>
                <a:cs typeface="+mn-cs"/>
              </a:rPr>
              <a:t>ain't</a:t>
            </a:r>
            <a:r>
              <a:rPr lang="en-US" sz="1200" b="0" i="0" kern="1200" dirty="0">
                <a:solidFill>
                  <a:schemeClr val="tx1"/>
                </a:solidFill>
                <a:effectLst/>
                <a:latin typeface="+mn-lt"/>
                <a:ea typeface="+mn-ea"/>
                <a:cs typeface="+mn-cs"/>
              </a:rPr>
              <a:t> the same, old ways have changed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New days are strange, is the world insane?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If love and peace are so strong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Why are there pieces of love that don't belong?</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Nations </a:t>
            </a:r>
            <a:r>
              <a:rPr lang="en-US" sz="1200" b="0" i="0" kern="1200" dirty="0" err="1">
                <a:solidFill>
                  <a:schemeClr val="tx1"/>
                </a:solidFill>
                <a:effectLst/>
                <a:latin typeface="+mn-lt"/>
                <a:ea typeface="+mn-ea"/>
                <a:cs typeface="+mn-cs"/>
              </a:rPr>
              <a:t>droppin</a:t>
            </a:r>
            <a:r>
              <a:rPr lang="en-US" sz="1200" b="0" i="0" kern="1200" dirty="0">
                <a:solidFill>
                  <a:schemeClr val="tx1"/>
                </a:solidFill>
                <a:effectLst/>
                <a:latin typeface="+mn-lt"/>
                <a:ea typeface="+mn-ea"/>
                <a:cs typeface="+mn-cs"/>
              </a:rPr>
              <a:t>' bombs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Chemical gasses </a:t>
            </a:r>
            <a:r>
              <a:rPr lang="en-US" sz="1200" b="0" i="0" kern="1200" dirty="0" err="1">
                <a:solidFill>
                  <a:schemeClr val="tx1"/>
                </a:solidFill>
                <a:effectLst/>
                <a:latin typeface="+mn-lt"/>
                <a:ea typeface="+mn-ea"/>
                <a:cs typeface="+mn-cs"/>
              </a:rPr>
              <a:t>fillin</a:t>
            </a:r>
            <a:r>
              <a:rPr lang="en-US" sz="1200" b="0" i="0" kern="1200" dirty="0">
                <a:solidFill>
                  <a:schemeClr val="tx1"/>
                </a:solidFill>
                <a:effectLst/>
                <a:latin typeface="+mn-lt"/>
                <a:ea typeface="+mn-ea"/>
                <a:cs typeface="+mn-cs"/>
              </a:rPr>
              <a:t>' lungs of little ones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With </a:t>
            </a:r>
            <a:r>
              <a:rPr lang="en-US" sz="1200" b="0" i="0" kern="1200" dirty="0" err="1">
                <a:solidFill>
                  <a:schemeClr val="tx1"/>
                </a:solidFill>
                <a:effectLst/>
                <a:latin typeface="+mn-lt"/>
                <a:ea typeface="+mn-ea"/>
                <a:cs typeface="+mn-cs"/>
              </a:rPr>
              <a:t>ongoin</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sufferin</a:t>
            </a:r>
            <a:r>
              <a:rPr lang="en-US" sz="1200" b="0" i="0" kern="1200" dirty="0">
                <a:solidFill>
                  <a:schemeClr val="tx1"/>
                </a:solidFill>
                <a:effectLst/>
                <a:latin typeface="+mn-lt"/>
                <a:ea typeface="+mn-ea"/>
                <a:cs typeface="+mn-cs"/>
              </a:rPr>
              <a:t>' as the youth die young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So ask yourself is the </a:t>
            </a:r>
            <a:r>
              <a:rPr lang="en-US" sz="1200" b="0" i="0" kern="1200" dirty="0" err="1">
                <a:solidFill>
                  <a:schemeClr val="tx1"/>
                </a:solidFill>
                <a:effectLst/>
                <a:latin typeface="+mn-lt"/>
                <a:ea typeface="+mn-ea"/>
                <a:cs typeface="+mn-cs"/>
              </a:rPr>
              <a:t>lovin</a:t>
            </a:r>
            <a:r>
              <a:rPr lang="en-US" sz="1200" b="0" i="0" kern="1200" dirty="0">
                <a:solidFill>
                  <a:schemeClr val="tx1"/>
                </a:solidFill>
                <a:effectLst/>
                <a:latin typeface="+mn-lt"/>
                <a:ea typeface="+mn-ea"/>
                <a:cs typeface="+mn-cs"/>
              </a:rPr>
              <a:t>' really gone</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So I could ask myself really what is </a:t>
            </a:r>
            <a:r>
              <a:rPr lang="en-US" sz="1200" b="0" i="0" kern="1200" dirty="0" err="1">
                <a:solidFill>
                  <a:schemeClr val="tx1"/>
                </a:solidFill>
                <a:effectLst/>
                <a:latin typeface="+mn-lt"/>
                <a:ea typeface="+mn-ea"/>
                <a:cs typeface="+mn-cs"/>
              </a:rPr>
              <a:t>goin</a:t>
            </a:r>
            <a:r>
              <a:rPr lang="en-US" sz="1200" b="0" i="0" kern="1200" dirty="0">
                <a:solidFill>
                  <a:schemeClr val="tx1"/>
                </a:solidFill>
                <a:effectLst/>
                <a:latin typeface="+mn-lt"/>
                <a:ea typeface="+mn-ea"/>
                <a:cs typeface="+mn-cs"/>
              </a:rPr>
              <a:t>' wrong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In this world that we </a:t>
            </a:r>
            <a:r>
              <a:rPr lang="en-US" sz="1200" b="0" i="0" kern="1200" dirty="0" err="1">
                <a:solidFill>
                  <a:schemeClr val="tx1"/>
                </a:solidFill>
                <a:effectLst/>
                <a:latin typeface="+mn-lt"/>
                <a:ea typeface="+mn-ea"/>
                <a:cs typeface="+mn-cs"/>
              </a:rPr>
              <a:t>livin</a:t>
            </a:r>
            <a:r>
              <a:rPr lang="en-US" sz="1200" b="0" i="0" kern="1200" dirty="0">
                <a:solidFill>
                  <a:schemeClr val="tx1"/>
                </a:solidFill>
                <a:effectLst/>
                <a:latin typeface="+mn-lt"/>
                <a:ea typeface="+mn-ea"/>
                <a:cs typeface="+mn-cs"/>
              </a:rPr>
              <a:t>' in people keep on </a:t>
            </a:r>
            <a:r>
              <a:rPr lang="en-US" sz="1200" b="0" i="0" kern="1200" dirty="0" err="1">
                <a:solidFill>
                  <a:schemeClr val="tx1"/>
                </a:solidFill>
                <a:effectLst/>
                <a:latin typeface="+mn-lt"/>
                <a:ea typeface="+mn-ea"/>
                <a:cs typeface="+mn-cs"/>
              </a:rPr>
              <a:t>givin</a:t>
            </a:r>
            <a:r>
              <a:rPr lang="en-US" sz="1200" b="0" i="0" kern="1200" dirty="0">
                <a:solidFill>
                  <a:schemeClr val="tx1"/>
                </a:solidFill>
                <a:effectLst/>
                <a:latin typeface="+mn-lt"/>
                <a:ea typeface="+mn-ea"/>
                <a:cs typeface="+mn-cs"/>
              </a:rPr>
              <a:t>' in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Makin' wrong decisions, only visions of them dividends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Not </a:t>
            </a:r>
            <a:r>
              <a:rPr lang="en-US" sz="1200" b="0" i="0" kern="1200" dirty="0" err="1">
                <a:solidFill>
                  <a:schemeClr val="tx1"/>
                </a:solidFill>
                <a:effectLst/>
                <a:latin typeface="+mn-lt"/>
                <a:ea typeface="+mn-ea"/>
                <a:cs typeface="+mn-cs"/>
              </a:rPr>
              <a:t>respectin</a:t>
            </a:r>
            <a:r>
              <a:rPr lang="en-US" sz="1200" b="0" i="0" kern="1200" dirty="0">
                <a:solidFill>
                  <a:schemeClr val="tx1"/>
                </a:solidFill>
                <a:effectLst/>
                <a:latin typeface="+mn-lt"/>
                <a:ea typeface="+mn-ea"/>
                <a:cs typeface="+mn-cs"/>
              </a:rPr>
              <a:t>' each other, deny thy brother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 war is </a:t>
            </a:r>
            <a:r>
              <a:rPr lang="en-US" sz="1200" b="0" i="0" kern="1200" dirty="0" err="1">
                <a:solidFill>
                  <a:schemeClr val="tx1"/>
                </a:solidFill>
                <a:effectLst/>
                <a:latin typeface="+mn-lt"/>
                <a:ea typeface="+mn-ea"/>
                <a:cs typeface="+mn-cs"/>
              </a:rPr>
              <a:t>goin</a:t>
            </a:r>
            <a:r>
              <a:rPr lang="en-US" sz="1200" b="0" i="0" kern="1200" dirty="0">
                <a:solidFill>
                  <a:schemeClr val="tx1"/>
                </a:solidFill>
                <a:effectLst/>
                <a:latin typeface="+mn-lt"/>
                <a:ea typeface="+mn-ea"/>
                <a:cs typeface="+mn-cs"/>
              </a:rPr>
              <a:t>' on but the reason's undercover</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truth is kept secret, it's swept under the rug</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If you never know truth then you never know love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Where's the love, </a:t>
            </a:r>
            <a:r>
              <a:rPr lang="en-US" sz="1200" b="0" i="0" kern="1200" dirty="0" err="1">
                <a:solidFill>
                  <a:schemeClr val="tx1"/>
                </a:solidFill>
                <a:effectLst/>
                <a:latin typeface="+mn-lt"/>
                <a:ea typeface="+mn-ea"/>
                <a:cs typeface="+mn-cs"/>
              </a:rPr>
              <a:t>y'all</a:t>
            </a:r>
            <a:r>
              <a:rPr lang="en-US" sz="1200" b="0" i="0" kern="1200" dirty="0">
                <a:solidFill>
                  <a:schemeClr val="tx1"/>
                </a:solidFill>
                <a:effectLst/>
                <a:latin typeface="+mn-lt"/>
                <a:ea typeface="+mn-ea"/>
                <a:cs typeface="+mn-cs"/>
              </a:rPr>
              <a:t>, come on (I don't know)</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Where's the truth, </a:t>
            </a:r>
            <a:r>
              <a:rPr lang="en-US" sz="1200" b="0" i="0" kern="1200" dirty="0" err="1">
                <a:solidFill>
                  <a:schemeClr val="tx1"/>
                </a:solidFill>
                <a:effectLst/>
                <a:latin typeface="+mn-lt"/>
                <a:ea typeface="+mn-ea"/>
                <a:cs typeface="+mn-cs"/>
              </a:rPr>
              <a:t>y'all</a:t>
            </a:r>
            <a:r>
              <a:rPr lang="en-US" sz="1200" b="0" i="0" kern="1200" dirty="0">
                <a:solidFill>
                  <a:schemeClr val="tx1"/>
                </a:solidFill>
                <a:effectLst/>
                <a:latin typeface="+mn-lt"/>
                <a:ea typeface="+mn-ea"/>
                <a:cs typeface="+mn-cs"/>
              </a:rPr>
              <a:t>, come on (I don't know)</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Where's the love, </a:t>
            </a:r>
            <a:r>
              <a:rPr lang="en-US" sz="1200" b="0" i="0" kern="1200" dirty="0" err="1">
                <a:solidFill>
                  <a:schemeClr val="tx1"/>
                </a:solidFill>
                <a:effectLst/>
                <a:latin typeface="+mn-lt"/>
                <a:ea typeface="+mn-ea"/>
                <a:cs typeface="+mn-cs"/>
              </a:rPr>
              <a:t>y'all</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People </a:t>
            </a:r>
            <a:r>
              <a:rPr lang="en-US" sz="1200" b="0" i="0" kern="1200" dirty="0" err="1">
                <a:solidFill>
                  <a:schemeClr val="tx1"/>
                </a:solidFill>
                <a:effectLst/>
                <a:latin typeface="+mn-lt"/>
                <a:ea typeface="+mn-ea"/>
                <a:cs typeface="+mn-cs"/>
              </a:rPr>
              <a:t>killin</a:t>
            </a:r>
            <a:r>
              <a:rPr lang="en-US" sz="1200" b="0" i="0" kern="1200" dirty="0">
                <a:solidFill>
                  <a:schemeClr val="tx1"/>
                </a:solidFill>
                <a:effectLst/>
                <a:latin typeface="+mn-lt"/>
                <a:ea typeface="+mn-ea"/>
                <a:cs typeface="+mn-cs"/>
              </a:rPr>
              <a:t>', people </a:t>
            </a:r>
            <a:r>
              <a:rPr lang="en-US" sz="1200" b="0" i="0" kern="1200" dirty="0" err="1">
                <a:solidFill>
                  <a:schemeClr val="tx1"/>
                </a:solidFill>
                <a:effectLst/>
                <a:latin typeface="+mn-lt"/>
                <a:ea typeface="+mn-ea"/>
                <a:cs typeface="+mn-cs"/>
              </a:rPr>
              <a:t>dyin</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Children hurt and you hear them </a:t>
            </a:r>
            <a:r>
              <a:rPr lang="en-US" sz="1200" b="0" i="0" kern="1200" dirty="0" err="1">
                <a:solidFill>
                  <a:schemeClr val="tx1"/>
                </a:solidFill>
                <a:effectLst/>
                <a:latin typeface="+mn-lt"/>
                <a:ea typeface="+mn-ea"/>
                <a:cs typeface="+mn-cs"/>
              </a:rPr>
              <a:t>cryin</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Can you practice what you preach?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Or would you turn the other cheek?</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Father, Father, Father help us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Send some guidance from above</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'Cause</a:t>
            </a:r>
            <a:r>
              <a:rPr lang="en-US" sz="1200" b="0" i="0" kern="1200" dirty="0">
                <a:solidFill>
                  <a:schemeClr val="tx1"/>
                </a:solidFill>
                <a:effectLst/>
                <a:latin typeface="+mn-lt"/>
                <a:ea typeface="+mn-ea"/>
                <a:cs typeface="+mn-cs"/>
              </a:rPr>
              <a:t> people got me, got me </a:t>
            </a:r>
            <a:r>
              <a:rPr lang="en-US" sz="1200" b="0" i="0" kern="1200" dirty="0" err="1">
                <a:solidFill>
                  <a:schemeClr val="tx1"/>
                </a:solidFill>
                <a:effectLst/>
                <a:latin typeface="+mn-lt"/>
                <a:ea typeface="+mn-ea"/>
                <a:cs typeface="+mn-cs"/>
              </a:rPr>
              <a:t>questionin</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 is the love (Love)</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Where is the love (The love)? [6x]</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 is the love, the love, the love?</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 feel the weight of the world on my shoulder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As I'm </a:t>
            </a:r>
            <a:r>
              <a:rPr lang="en-US" sz="1200" b="0" i="0" kern="1200" dirty="0" err="1">
                <a:solidFill>
                  <a:schemeClr val="tx1"/>
                </a:solidFill>
                <a:effectLst/>
                <a:latin typeface="+mn-lt"/>
                <a:ea typeface="+mn-ea"/>
                <a:cs typeface="+mn-cs"/>
              </a:rPr>
              <a:t>gettin</a:t>
            </a:r>
            <a:r>
              <a:rPr lang="en-US" sz="1200" b="0" i="0" kern="1200" dirty="0">
                <a:solidFill>
                  <a:schemeClr val="tx1"/>
                </a:solidFill>
                <a:effectLst/>
                <a:latin typeface="+mn-lt"/>
                <a:ea typeface="+mn-ea"/>
                <a:cs typeface="+mn-cs"/>
              </a:rPr>
              <a:t>' older, </a:t>
            </a:r>
            <a:r>
              <a:rPr lang="en-US" sz="1200" b="0" i="0" kern="1200" dirty="0" err="1">
                <a:solidFill>
                  <a:schemeClr val="tx1"/>
                </a:solidFill>
                <a:effectLst/>
                <a:latin typeface="+mn-lt"/>
                <a:ea typeface="+mn-ea"/>
                <a:cs typeface="+mn-cs"/>
              </a:rPr>
              <a:t>y'all</a:t>
            </a:r>
            <a:r>
              <a:rPr lang="en-US" sz="1200" b="0" i="0" kern="1200" dirty="0">
                <a:solidFill>
                  <a:schemeClr val="tx1"/>
                </a:solidFill>
                <a:effectLst/>
                <a:latin typeface="+mn-lt"/>
                <a:ea typeface="+mn-ea"/>
                <a:cs typeface="+mn-cs"/>
              </a:rPr>
              <a:t>, people gets colder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Most of us only care about money </a:t>
            </a:r>
            <a:r>
              <a:rPr lang="en-US" sz="1200" b="0" i="0" kern="1200" dirty="0" err="1">
                <a:solidFill>
                  <a:schemeClr val="tx1"/>
                </a:solidFill>
                <a:effectLst/>
                <a:latin typeface="+mn-lt"/>
                <a:ea typeface="+mn-ea"/>
                <a:cs typeface="+mn-cs"/>
              </a:rPr>
              <a:t>makin</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Selfishness got us </a:t>
            </a:r>
            <a:r>
              <a:rPr lang="en-US" sz="1200" b="0" i="0" kern="1200" dirty="0" err="1">
                <a:solidFill>
                  <a:schemeClr val="tx1"/>
                </a:solidFill>
                <a:effectLst/>
                <a:latin typeface="+mn-lt"/>
                <a:ea typeface="+mn-ea"/>
                <a:cs typeface="+mn-cs"/>
              </a:rPr>
              <a:t>followin</a:t>
            </a:r>
            <a:r>
              <a:rPr lang="en-US" sz="1200" b="0" i="0" kern="1200" dirty="0">
                <a:solidFill>
                  <a:schemeClr val="tx1"/>
                </a:solidFill>
                <a:effectLst/>
                <a:latin typeface="+mn-lt"/>
                <a:ea typeface="+mn-ea"/>
                <a:cs typeface="+mn-cs"/>
              </a:rPr>
              <a:t>' the wrong direction</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Wrong information always shown by the media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Negative images is the main criteria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Infecting the young minds faster than bacteria</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Kids </a:t>
            </a:r>
            <a:r>
              <a:rPr lang="en-US" sz="1200" b="0" i="0" kern="1200" dirty="0" err="1">
                <a:solidFill>
                  <a:schemeClr val="tx1"/>
                </a:solidFill>
                <a:effectLst/>
                <a:latin typeface="+mn-lt"/>
                <a:ea typeface="+mn-ea"/>
                <a:cs typeface="+mn-cs"/>
              </a:rPr>
              <a:t>wanna</a:t>
            </a:r>
            <a:r>
              <a:rPr lang="en-US" sz="1200" b="0" i="0" kern="1200" dirty="0">
                <a:solidFill>
                  <a:schemeClr val="tx1"/>
                </a:solidFill>
                <a:effectLst/>
                <a:latin typeface="+mn-lt"/>
                <a:ea typeface="+mn-ea"/>
                <a:cs typeface="+mn-cs"/>
              </a:rPr>
              <a:t> act like what they see in the cinema</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err="1">
                <a:solidFill>
                  <a:schemeClr val="tx1"/>
                </a:solidFill>
                <a:effectLst/>
                <a:latin typeface="+mn-lt"/>
                <a:ea typeface="+mn-ea"/>
                <a:cs typeface="+mn-cs"/>
              </a:rPr>
              <a:t>Yo</a:t>
            </a:r>
            <a:r>
              <a:rPr lang="en-US" sz="1200" b="0" i="0" kern="1200" dirty="0">
                <a:solidFill>
                  <a:schemeClr val="tx1"/>
                </a:solidFill>
                <a:effectLst/>
                <a:latin typeface="+mn-lt"/>
                <a:ea typeface="+mn-ea"/>
                <a:cs typeface="+mn-cs"/>
              </a:rPr>
              <a:t>', whatever happened to the values of humanity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Whatever happened to the fairness and equality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Instead of spreading love we're spreading animosity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Lack of understanding, leading us away from unity</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That's the reason why sometimes I'm </a:t>
            </a:r>
            <a:r>
              <a:rPr lang="en-US" sz="1200" b="0" i="0" kern="1200" dirty="0" err="1">
                <a:solidFill>
                  <a:schemeClr val="tx1"/>
                </a:solidFill>
                <a:effectLst/>
                <a:latin typeface="+mn-lt"/>
                <a:ea typeface="+mn-ea"/>
                <a:cs typeface="+mn-cs"/>
              </a:rPr>
              <a:t>feelin</a:t>
            </a:r>
            <a:r>
              <a:rPr lang="en-US" sz="1200" b="0" i="0" kern="1200" dirty="0">
                <a:solidFill>
                  <a:schemeClr val="tx1"/>
                </a:solidFill>
                <a:effectLst/>
                <a:latin typeface="+mn-lt"/>
                <a:ea typeface="+mn-ea"/>
                <a:cs typeface="+mn-cs"/>
              </a:rPr>
              <a:t>' under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That's the reason why sometimes I'm </a:t>
            </a:r>
            <a:r>
              <a:rPr lang="en-US" sz="1200" b="0" i="0" kern="1200" dirty="0" err="1">
                <a:solidFill>
                  <a:schemeClr val="tx1"/>
                </a:solidFill>
                <a:effectLst/>
                <a:latin typeface="+mn-lt"/>
                <a:ea typeface="+mn-ea"/>
                <a:cs typeface="+mn-cs"/>
              </a:rPr>
              <a:t>feelin</a:t>
            </a:r>
            <a:r>
              <a:rPr lang="en-US" sz="1200" b="0" i="0" kern="1200" dirty="0">
                <a:solidFill>
                  <a:schemeClr val="tx1"/>
                </a:solidFill>
                <a:effectLst/>
                <a:latin typeface="+mn-lt"/>
                <a:ea typeface="+mn-ea"/>
                <a:cs typeface="+mn-cs"/>
              </a:rPr>
              <a:t>' down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There's no wonder why sometimes I'm </a:t>
            </a:r>
            <a:r>
              <a:rPr lang="en-US" sz="1200" b="0" i="0" kern="1200" dirty="0" err="1">
                <a:solidFill>
                  <a:schemeClr val="tx1"/>
                </a:solidFill>
                <a:effectLst/>
                <a:latin typeface="+mn-lt"/>
                <a:ea typeface="+mn-ea"/>
                <a:cs typeface="+mn-cs"/>
              </a:rPr>
              <a:t>feelin</a:t>
            </a:r>
            <a:r>
              <a:rPr lang="en-US" sz="1200" b="0" i="0" kern="1200" dirty="0">
                <a:solidFill>
                  <a:schemeClr val="tx1"/>
                </a:solidFill>
                <a:effectLst/>
                <a:latin typeface="+mn-lt"/>
                <a:ea typeface="+mn-ea"/>
                <a:cs typeface="+mn-cs"/>
              </a:rPr>
              <a:t>' under</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Gotta</a:t>
            </a:r>
            <a:r>
              <a:rPr lang="en-US" sz="1200" b="0" i="0" kern="1200" dirty="0">
                <a:solidFill>
                  <a:schemeClr val="tx1"/>
                </a:solidFill>
                <a:effectLst/>
                <a:latin typeface="+mn-lt"/>
                <a:ea typeface="+mn-ea"/>
                <a:cs typeface="+mn-cs"/>
              </a:rPr>
              <a:t> keep my faith alive 'til love is found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Now ask yourself</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Where is the love? [4x]</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Father, Father, Father, help us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Send some guidance from above</a:t>
            </a:r>
            <a:br>
              <a:rPr lang="en-US" sz="1200" b="0" i="0" kern="1200" dirty="0">
                <a:solidFill>
                  <a:schemeClr val="tx1"/>
                </a:solidFill>
                <a:effectLst/>
                <a:latin typeface="+mn-lt"/>
                <a:ea typeface="+mn-ea"/>
                <a:cs typeface="+mn-cs"/>
              </a:rPr>
            </a:br>
            <a:r>
              <a:rPr lang="en-US" sz="1200" b="0" i="0" kern="1200" dirty="0" err="1">
                <a:solidFill>
                  <a:schemeClr val="tx1"/>
                </a:solidFill>
                <a:effectLst/>
                <a:latin typeface="+mn-lt"/>
                <a:ea typeface="+mn-ea"/>
                <a:cs typeface="+mn-cs"/>
              </a:rPr>
              <a:t>'Cause</a:t>
            </a:r>
            <a:r>
              <a:rPr lang="en-US" sz="1200" b="0" i="0" kern="1200" dirty="0">
                <a:solidFill>
                  <a:schemeClr val="tx1"/>
                </a:solidFill>
                <a:effectLst/>
                <a:latin typeface="+mn-lt"/>
                <a:ea typeface="+mn-ea"/>
                <a:cs typeface="+mn-cs"/>
              </a:rPr>
              <a:t> people got me, got me </a:t>
            </a:r>
            <a:r>
              <a:rPr lang="en-US" sz="1200" b="0" i="0" kern="1200" dirty="0" err="1">
                <a:solidFill>
                  <a:schemeClr val="tx1"/>
                </a:solidFill>
                <a:effectLst/>
                <a:latin typeface="+mn-lt"/>
                <a:ea typeface="+mn-ea"/>
                <a:cs typeface="+mn-cs"/>
              </a:rPr>
              <a:t>questionin</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Where is the love?</a:t>
            </a:r>
            <a:br>
              <a:rPr lang="en-US" sz="1200" b="0" i="0" kern="1200" dirty="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Sing with me </a:t>
            </a:r>
            <a:r>
              <a:rPr lang="en-US" sz="1200" b="0" i="0" kern="1200" dirty="0" err="1">
                <a:solidFill>
                  <a:schemeClr val="tx1"/>
                </a:solidFill>
                <a:effectLst/>
                <a:latin typeface="+mn-lt"/>
                <a:ea typeface="+mn-ea"/>
                <a:cs typeface="+mn-cs"/>
              </a:rPr>
              <a:t>y'all</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One world, one world (We only got)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One world, one world (That's all we got)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One world, one world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And something's wrong with it (Yeah)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Something's wrong with it (Yeah)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Something's wrong with the wo-wo-world, yeah</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We only got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(One world, one world)</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That's all we got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(One world, one world)</a:t>
            </a:r>
          </a:p>
          <a:p>
            <a:endParaRPr lang="en-US" dirty="0"/>
          </a:p>
        </p:txBody>
      </p:sp>
      <p:sp>
        <p:nvSpPr>
          <p:cNvPr id="4" name="Slide Number Placeholder 3"/>
          <p:cNvSpPr>
            <a:spLocks noGrp="1"/>
          </p:cNvSpPr>
          <p:nvPr>
            <p:ph type="sldNum" sz="quarter" idx="10"/>
          </p:nvPr>
        </p:nvSpPr>
        <p:spPr/>
        <p:txBody>
          <a:bodyPr/>
          <a:lstStyle/>
          <a:p>
            <a:fld id="{542C7339-850B-4CF2-83C1-9D64D91D896A}" type="slidenum">
              <a:rPr lang="en-US" smtClean="0"/>
              <a:t>10</a:t>
            </a:fld>
            <a:endParaRPr lang="en-US"/>
          </a:p>
        </p:txBody>
      </p:sp>
    </p:spTree>
    <p:extLst>
      <p:ext uri="{BB962C8B-B14F-4D97-AF65-F5344CB8AC3E}">
        <p14:creationId xmlns:p14="http://schemas.microsoft.com/office/powerpoint/2010/main" val="2576634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A9215-04BA-4CF2-98B1-DA32A427D3D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B5A7E9-174E-4015-BF44-EBD4400D03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2F9D8C3-AE1A-4002-9EC5-B30AF5E3840F}"/>
              </a:ext>
            </a:extLst>
          </p:cNvPr>
          <p:cNvSpPr>
            <a:spLocks noGrp="1"/>
          </p:cNvSpPr>
          <p:nvPr>
            <p:ph type="dt" sz="half" idx="10"/>
          </p:nvPr>
        </p:nvSpPr>
        <p:spPr/>
        <p:txBody>
          <a:bodyPr/>
          <a:lstStyle/>
          <a:p>
            <a:fld id="{7FC59362-2E6C-4567-9703-B2EC4B49DA4E}" type="datetimeFigureOut">
              <a:rPr lang="en-US" smtClean="0"/>
              <a:t>12/6/2017</a:t>
            </a:fld>
            <a:endParaRPr lang="en-US"/>
          </a:p>
        </p:txBody>
      </p:sp>
      <p:sp>
        <p:nvSpPr>
          <p:cNvPr id="5" name="Footer Placeholder 4">
            <a:extLst>
              <a:ext uri="{FF2B5EF4-FFF2-40B4-BE49-F238E27FC236}">
                <a16:creationId xmlns:a16="http://schemas.microsoft.com/office/drawing/2014/main" id="{B31BD78A-A797-4EA9-B21D-3C71D78B12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1986F4-2BA2-4AA6-826E-C83FB78F0A90}"/>
              </a:ext>
            </a:extLst>
          </p:cNvPr>
          <p:cNvSpPr>
            <a:spLocks noGrp="1"/>
          </p:cNvSpPr>
          <p:nvPr>
            <p:ph type="sldNum" sz="quarter" idx="12"/>
          </p:nvPr>
        </p:nvSpPr>
        <p:spPr/>
        <p:txBody>
          <a:bodyPr/>
          <a:lstStyle/>
          <a:p>
            <a:fld id="{69EB5CAE-8256-4055-A347-510B4FC68745}" type="slidenum">
              <a:rPr lang="en-US" smtClean="0"/>
              <a:t>‹#›</a:t>
            </a:fld>
            <a:endParaRPr lang="en-US"/>
          </a:p>
        </p:txBody>
      </p:sp>
    </p:spTree>
    <p:extLst>
      <p:ext uri="{BB962C8B-B14F-4D97-AF65-F5344CB8AC3E}">
        <p14:creationId xmlns:p14="http://schemas.microsoft.com/office/powerpoint/2010/main" val="33865535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A6C4C-906F-4DBE-9BFC-064C6067C5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1BE600F-7766-4782-9FD9-DD53D37342E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9DB262-C60B-406E-A78F-F0087A281318}"/>
              </a:ext>
            </a:extLst>
          </p:cNvPr>
          <p:cNvSpPr>
            <a:spLocks noGrp="1"/>
          </p:cNvSpPr>
          <p:nvPr>
            <p:ph type="dt" sz="half" idx="10"/>
          </p:nvPr>
        </p:nvSpPr>
        <p:spPr/>
        <p:txBody>
          <a:bodyPr/>
          <a:lstStyle/>
          <a:p>
            <a:fld id="{7FC59362-2E6C-4567-9703-B2EC4B49DA4E}" type="datetimeFigureOut">
              <a:rPr lang="en-US" smtClean="0"/>
              <a:t>12/6/2017</a:t>
            </a:fld>
            <a:endParaRPr lang="en-US"/>
          </a:p>
        </p:txBody>
      </p:sp>
      <p:sp>
        <p:nvSpPr>
          <p:cNvPr id="5" name="Footer Placeholder 4">
            <a:extLst>
              <a:ext uri="{FF2B5EF4-FFF2-40B4-BE49-F238E27FC236}">
                <a16:creationId xmlns:a16="http://schemas.microsoft.com/office/drawing/2014/main" id="{97CCD0CE-CA8E-47A4-99A6-ABE7C11E74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3FA1D8-16D8-4268-9721-543857543DB2}"/>
              </a:ext>
            </a:extLst>
          </p:cNvPr>
          <p:cNvSpPr>
            <a:spLocks noGrp="1"/>
          </p:cNvSpPr>
          <p:nvPr>
            <p:ph type="sldNum" sz="quarter" idx="12"/>
          </p:nvPr>
        </p:nvSpPr>
        <p:spPr/>
        <p:txBody>
          <a:bodyPr/>
          <a:lstStyle/>
          <a:p>
            <a:fld id="{69EB5CAE-8256-4055-A347-510B4FC68745}" type="slidenum">
              <a:rPr lang="en-US" smtClean="0"/>
              <a:t>‹#›</a:t>
            </a:fld>
            <a:endParaRPr lang="en-US"/>
          </a:p>
        </p:txBody>
      </p:sp>
    </p:spTree>
    <p:extLst>
      <p:ext uri="{BB962C8B-B14F-4D97-AF65-F5344CB8AC3E}">
        <p14:creationId xmlns:p14="http://schemas.microsoft.com/office/powerpoint/2010/main" val="189353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50975B-5599-4E45-8C05-211315FA04D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0B520B5-4AB8-4796-B3E4-A2D52B616C8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5F527A-03F1-4931-B0A0-9E4A6DA68CDE}"/>
              </a:ext>
            </a:extLst>
          </p:cNvPr>
          <p:cNvSpPr>
            <a:spLocks noGrp="1"/>
          </p:cNvSpPr>
          <p:nvPr>
            <p:ph type="dt" sz="half" idx="10"/>
          </p:nvPr>
        </p:nvSpPr>
        <p:spPr/>
        <p:txBody>
          <a:bodyPr/>
          <a:lstStyle/>
          <a:p>
            <a:fld id="{7FC59362-2E6C-4567-9703-B2EC4B49DA4E}" type="datetimeFigureOut">
              <a:rPr lang="en-US" smtClean="0"/>
              <a:t>12/6/2017</a:t>
            </a:fld>
            <a:endParaRPr lang="en-US"/>
          </a:p>
        </p:txBody>
      </p:sp>
      <p:sp>
        <p:nvSpPr>
          <p:cNvPr id="5" name="Footer Placeholder 4">
            <a:extLst>
              <a:ext uri="{FF2B5EF4-FFF2-40B4-BE49-F238E27FC236}">
                <a16:creationId xmlns:a16="http://schemas.microsoft.com/office/drawing/2014/main" id="{FF9DC0CE-71F8-4223-9DED-53A7A35402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32A6BA-5347-4527-BF0D-D1F97E2452C2}"/>
              </a:ext>
            </a:extLst>
          </p:cNvPr>
          <p:cNvSpPr>
            <a:spLocks noGrp="1"/>
          </p:cNvSpPr>
          <p:nvPr>
            <p:ph type="sldNum" sz="quarter" idx="12"/>
          </p:nvPr>
        </p:nvSpPr>
        <p:spPr/>
        <p:txBody>
          <a:bodyPr/>
          <a:lstStyle/>
          <a:p>
            <a:fld id="{69EB5CAE-8256-4055-A347-510B4FC68745}" type="slidenum">
              <a:rPr lang="en-US" smtClean="0"/>
              <a:t>‹#›</a:t>
            </a:fld>
            <a:endParaRPr lang="en-US"/>
          </a:p>
        </p:txBody>
      </p:sp>
    </p:spTree>
    <p:extLst>
      <p:ext uri="{BB962C8B-B14F-4D97-AF65-F5344CB8AC3E}">
        <p14:creationId xmlns:p14="http://schemas.microsoft.com/office/powerpoint/2010/main" val="12231203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27C2F-F318-4391-B0FF-7EF1811748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DEA293-807F-43A5-9BA5-A44F4A567B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A00C83-4B47-48DB-B465-4599511A1F37}"/>
              </a:ext>
            </a:extLst>
          </p:cNvPr>
          <p:cNvSpPr>
            <a:spLocks noGrp="1"/>
          </p:cNvSpPr>
          <p:nvPr>
            <p:ph type="dt" sz="half" idx="10"/>
          </p:nvPr>
        </p:nvSpPr>
        <p:spPr/>
        <p:txBody>
          <a:bodyPr/>
          <a:lstStyle/>
          <a:p>
            <a:fld id="{7FC59362-2E6C-4567-9703-B2EC4B49DA4E}" type="datetimeFigureOut">
              <a:rPr lang="en-US" smtClean="0"/>
              <a:t>12/6/2017</a:t>
            </a:fld>
            <a:endParaRPr lang="en-US"/>
          </a:p>
        </p:txBody>
      </p:sp>
      <p:sp>
        <p:nvSpPr>
          <p:cNvPr id="5" name="Footer Placeholder 4">
            <a:extLst>
              <a:ext uri="{FF2B5EF4-FFF2-40B4-BE49-F238E27FC236}">
                <a16:creationId xmlns:a16="http://schemas.microsoft.com/office/drawing/2014/main" id="{B072538E-D994-48E6-9263-14F6635B93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6DF5E8-D158-4898-A01F-7F094F69368D}"/>
              </a:ext>
            </a:extLst>
          </p:cNvPr>
          <p:cNvSpPr>
            <a:spLocks noGrp="1"/>
          </p:cNvSpPr>
          <p:nvPr>
            <p:ph type="sldNum" sz="quarter" idx="12"/>
          </p:nvPr>
        </p:nvSpPr>
        <p:spPr/>
        <p:txBody>
          <a:bodyPr/>
          <a:lstStyle/>
          <a:p>
            <a:fld id="{69EB5CAE-8256-4055-A347-510B4FC68745}" type="slidenum">
              <a:rPr lang="en-US" smtClean="0"/>
              <a:t>‹#›</a:t>
            </a:fld>
            <a:endParaRPr lang="en-US"/>
          </a:p>
        </p:txBody>
      </p:sp>
    </p:spTree>
    <p:extLst>
      <p:ext uri="{BB962C8B-B14F-4D97-AF65-F5344CB8AC3E}">
        <p14:creationId xmlns:p14="http://schemas.microsoft.com/office/powerpoint/2010/main" val="11756827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B7708-50A1-4F3B-9884-7AA32549A8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D77CB2F-EE61-459C-BEF3-2CD558ADA1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804FAD2-FD77-45F1-9FAB-24053D2D3D88}"/>
              </a:ext>
            </a:extLst>
          </p:cNvPr>
          <p:cNvSpPr>
            <a:spLocks noGrp="1"/>
          </p:cNvSpPr>
          <p:nvPr>
            <p:ph type="dt" sz="half" idx="10"/>
          </p:nvPr>
        </p:nvSpPr>
        <p:spPr/>
        <p:txBody>
          <a:bodyPr/>
          <a:lstStyle/>
          <a:p>
            <a:fld id="{7FC59362-2E6C-4567-9703-B2EC4B49DA4E}" type="datetimeFigureOut">
              <a:rPr lang="en-US" smtClean="0"/>
              <a:t>12/6/2017</a:t>
            </a:fld>
            <a:endParaRPr lang="en-US"/>
          </a:p>
        </p:txBody>
      </p:sp>
      <p:sp>
        <p:nvSpPr>
          <p:cNvPr id="5" name="Footer Placeholder 4">
            <a:extLst>
              <a:ext uri="{FF2B5EF4-FFF2-40B4-BE49-F238E27FC236}">
                <a16:creationId xmlns:a16="http://schemas.microsoft.com/office/drawing/2014/main" id="{EA30A2B5-B2EC-4C3B-BA60-E209C8DB4F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A38209-D5C0-459F-983E-096846E2CDE9}"/>
              </a:ext>
            </a:extLst>
          </p:cNvPr>
          <p:cNvSpPr>
            <a:spLocks noGrp="1"/>
          </p:cNvSpPr>
          <p:nvPr>
            <p:ph type="sldNum" sz="quarter" idx="12"/>
          </p:nvPr>
        </p:nvSpPr>
        <p:spPr/>
        <p:txBody>
          <a:bodyPr/>
          <a:lstStyle/>
          <a:p>
            <a:fld id="{69EB5CAE-8256-4055-A347-510B4FC68745}" type="slidenum">
              <a:rPr lang="en-US" smtClean="0"/>
              <a:t>‹#›</a:t>
            </a:fld>
            <a:endParaRPr lang="en-US"/>
          </a:p>
        </p:txBody>
      </p:sp>
    </p:spTree>
    <p:extLst>
      <p:ext uri="{BB962C8B-B14F-4D97-AF65-F5344CB8AC3E}">
        <p14:creationId xmlns:p14="http://schemas.microsoft.com/office/powerpoint/2010/main" val="30750718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148DE-7CEF-4116-A29C-AC7CEF2158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4E6A38-A8C2-4170-AE4B-1E08DE14CEB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303F59A-0F56-4432-91F7-F939889333E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0B13829-09C2-49BB-90F6-EF110EE44C7B}"/>
              </a:ext>
            </a:extLst>
          </p:cNvPr>
          <p:cNvSpPr>
            <a:spLocks noGrp="1"/>
          </p:cNvSpPr>
          <p:nvPr>
            <p:ph type="dt" sz="half" idx="10"/>
          </p:nvPr>
        </p:nvSpPr>
        <p:spPr/>
        <p:txBody>
          <a:bodyPr/>
          <a:lstStyle/>
          <a:p>
            <a:fld id="{7FC59362-2E6C-4567-9703-B2EC4B49DA4E}" type="datetimeFigureOut">
              <a:rPr lang="en-US" smtClean="0"/>
              <a:t>12/6/2017</a:t>
            </a:fld>
            <a:endParaRPr lang="en-US"/>
          </a:p>
        </p:txBody>
      </p:sp>
      <p:sp>
        <p:nvSpPr>
          <p:cNvPr id="6" name="Footer Placeholder 5">
            <a:extLst>
              <a:ext uri="{FF2B5EF4-FFF2-40B4-BE49-F238E27FC236}">
                <a16:creationId xmlns:a16="http://schemas.microsoft.com/office/drawing/2014/main" id="{9727CCB9-8601-448E-8940-BD7F9C57F0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6CDF8A-BD8D-49EB-9EAD-D9E2EA2E1D2F}"/>
              </a:ext>
            </a:extLst>
          </p:cNvPr>
          <p:cNvSpPr>
            <a:spLocks noGrp="1"/>
          </p:cNvSpPr>
          <p:nvPr>
            <p:ph type="sldNum" sz="quarter" idx="12"/>
          </p:nvPr>
        </p:nvSpPr>
        <p:spPr/>
        <p:txBody>
          <a:bodyPr/>
          <a:lstStyle/>
          <a:p>
            <a:fld id="{69EB5CAE-8256-4055-A347-510B4FC68745}" type="slidenum">
              <a:rPr lang="en-US" smtClean="0"/>
              <a:t>‹#›</a:t>
            </a:fld>
            <a:endParaRPr lang="en-US"/>
          </a:p>
        </p:txBody>
      </p:sp>
    </p:spTree>
    <p:extLst>
      <p:ext uri="{BB962C8B-B14F-4D97-AF65-F5344CB8AC3E}">
        <p14:creationId xmlns:p14="http://schemas.microsoft.com/office/powerpoint/2010/main" val="13733104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9797F-E4D5-4DFB-899B-D88365341FD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588ED15-528E-4B91-8EFF-4605DB6808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4240273-FE9A-4661-A567-609A6A545F3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7CC1047-F57E-4B35-94AE-04C4A8B92E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5487665-87AF-4C40-A710-98CABC56139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29604E3-D095-4D44-9B36-33D491F4FB64}"/>
              </a:ext>
            </a:extLst>
          </p:cNvPr>
          <p:cNvSpPr>
            <a:spLocks noGrp="1"/>
          </p:cNvSpPr>
          <p:nvPr>
            <p:ph type="dt" sz="half" idx="10"/>
          </p:nvPr>
        </p:nvSpPr>
        <p:spPr/>
        <p:txBody>
          <a:bodyPr/>
          <a:lstStyle/>
          <a:p>
            <a:fld id="{7FC59362-2E6C-4567-9703-B2EC4B49DA4E}" type="datetimeFigureOut">
              <a:rPr lang="en-US" smtClean="0"/>
              <a:t>12/6/2017</a:t>
            </a:fld>
            <a:endParaRPr lang="en-US"/>
          </a:p>
        </p:txBody>
      </p:sp>
      <p:sp>
        <p:nvSpPr>
          <p:cNvPr id="8" name="Footer Placeholder 7">
            <a:extLst>
              <a:ext uri="{FF2B5EF4-FFF2-40B4-BE49-F238E27FC236}">
                <a16:creationId xmlns:a16="http://schemas.microsoft.com/office/drawing/2014/main" id="{CD4490C3-80A9-408F-BFFE-D6E59090F4E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E61ADB-1239-4DAC-B7A1-569BB090251E}"/>
              </a:ext>
            </a:extLst>
          </p:cNvPr>
          <p:cNvSpPr>
            <a:spLocks noGrp="1"/>
          </p:cNvSpPr>
          <p:nvPr>
            <p:ph type="sldNum" sz="quarter" idx="12"/>
          </p:nvPr>
        </p:nvSpPr>
        <p:spPr/>
        <p:txBody>
          <a:bodyPr/>
          <a:lstStyle/>
          <a:p>
            <a:fld id="{69EB5CAE-8256-4055-A347-510B4FC68745}" type="slidenum">
              <a:rPr lang="en-US" smtClean="0"/>
              <a:t>‹#›</a:t>
            </a:fld>
            <a:endParaRPr lang="en-US"/>
          </a:p>
        </p:txBody>
      </p:sp>
    </p:spTree>
    <p:extLst>
      <p:ext uri="{BB962C8B-B14F-4D97-AF65-F5344CB8AC3E}">
        <p14:creationId xmlns:p14="http://schemas.microsoft.com/office/powerpoint/2010/main" val="4144332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68916-D550-48B2-BB84-383B1C033F0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83C0CE2-BD7A-4D28-B303-724955CEBAB6}"/>
              </a:ext>
            </a:extLst>
          </p:cNvPr>
          <p:cNvSpPr>
            <a:spLocks noGrp="1"/>
          </p:cNvSpPr>
          <p:nvPr>
            <p:ph type="dt" sz="half" idx="10"/>
          </p:nvPr>
        </p:nvSpPr>
        <p:spPr/>
        <p:txBody>
          <a:bodyPr/>
          <a:lstStyle/>
          <a:p>
            <a:fld id="{7FC59362-2E6C-4567-9703-B2EC4B49DA4E}" type="datetimeFigureOut">
              <a:rPr lang="en-US" smtClean="0"/>
              <a:t>12/6/2017</a:t>
            </a:fld>
            <a:endParaRPr lang="en-US"/>
          </a:p>
        </p:txBody>
      </p:sp>
      <p:sp>
        <p:nvSpPr>
          <p:cNvPr id="4" name="Footer Placeholder 3">
            <a:extLst>
              <a:ext uri="{FF2B5EF4-FFF2-40B4-BE49-F238E27FC236}">
                <a16:creationId xmlns:a16="http://schemas.microsoft.com/office/drawing/2014/main" id="{E8485763-3B27-47FE-A221-416C271169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1D3CFE8-DBF6-4EAF-9708-5E1C3A9D77AC}"/>
              </a:ext>
            </a:extLst>
          </p:cNvPr>
          <p:cNvSpPr>
            <a:spLocks noGrp="1"/>
          </p:cNvSpPr>
          <p:nvPr>
            <p:ph type="sldNum" sz="quarter" idx="12"/>
          </p:nvPr>
        </p:nvSpPr>
        <p:spPr/>
        <p:txBody>
          <a:bodyPr/>
          <a:lstStyle/>
          <a:p>
            <a:fld id="{69EB5CAE-8256-4055-A347-510B4FC68745}" type="slidenum">
              <a:rPr lang="en-US" smtClean="0"/>
              <a:t>‹#›</a:t>
            </a:fld>
            <a:endParaRPr lang="en-US"/>
          </a:p>
        </p:txBody>
      </p:sp>
    </p:spTree>
    <p:extLst>
      <p:ext uri="{BB962C8B-B14F-4D97-AF65-F5344CB8AC3E}">
        <p14:creationId xmlns:p14="http://schemas.microsoft.com/office/powerpoint/2010/main" val="19151696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3BE6B0-AFE5-44CC-9428-A0EC261C650E}"/>
              </a:ext>
            </a:extLst>
          </p:cNvPr>
          <p:cNvSpPr>
            <a:spLocks noGrp="1"/>
          </p:cNvSpPr>
          <p:nvPr>
            <p:ph type="dt" sz="half" idx="10"/>
          </p:nvPr>
        </p:nvSpPr>
        <p:spPr/>
        <p:txBody>
          <a:bodyPr/>
          <a:lstStyle/>
          <a:p>
            <a:fld id="{7FC59362-2E6C-4567-9703-B2EC4B49DA4E}" type="datetimeFigureOut">
              <a:rPr lang="en-US" smtClean="0"/>
              <a:t>12/6/2017</a:t>
            </a:fld>
            <a:endParaRPr lang="en-US"/>
          </a:p>
        </p:txBody>
      </p:sp>
      <p:sp>
        <p:nvSpPr>
          <p:cNvPr id="3" name="Footer Placeholder 2">
            <a:extLst>
              <a:ext uri="{FF2B5EF4-FFF2-40B4-BE49-F238E27FC236}">
                <a16:creationId xmlns:a16="http://schemas.microsoft.com/office/drawing/2014/main" id="{07120E86-0076-415D-969F-C20CC687513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1912AB-00DC-4B40-9566-244F9D2E4384}"/>
              </a:ext>
            </a:extLst>
          </p:cNvPr>
          <p:cNvSpPr>
            <a:spLocks noGrp="1"/>
          </p:cNvSpPr>
          <p:nvPr>
            <p:ph type="sldNum" sz="quarter" idx="12"/>
          </p:nvPr>
        </p:nvSpPr>
        <p:spPr/>
        <p:txBody>
          <a:bodyPr/>
          <a:lstStyle/>
          <a:p>
            <a:fld id="{69EB5CAE-8256-4055-A347-510B4FC68745}" type="slidenum">
              <a:rPr lang="en-US" smtClean="0"/>
              <a:t>‹#›</a:t>
            </a:fld>
            <a:endParaRPr lang="en-US"/>
          </a:p>
        </p:txBody>
      </p:sp>
    </p:spTree>
    <p:extLst>
      <p:ext uri="{BB962C8B-B14F-4D97-AF65-F5344CB8AC3E}">
        <p14:creationId xmlns:p14="http://schemas.microsoft.com/office/powerpoint/2010/main" val="27621598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CF221-B723-4544-A090-B2973553C8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F5E13DD-6D48-44C6-8476-733358A5B2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E58CFAE-D173-4E58-8E40-C33222BCD0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472531E-205F-4291-8B87-93821124708A}"/>
              </a:ext>
            </a:extLst>
          </p:cNvPr>
          <p:cNvSpPr>
            <a:spLocks noGrp="1"/>
          </p:cNvSpPr>
          <p:nvPr>
            <p:ph type="dt" sz="half" idx="10"/>
          </p:nvPr>
        </p:nvSpPr>
        <p:spPr/>
        <p:txBody>
          <a:bodyPr/>
          <a:lstStyle/>
          <a:p>
            <a:fld id="{7FC59362-2E6C-4567-9703-B2EC4B49DA4E}" type="datetimeFigureOut">
              <a:rPr lang="en-US" smtClean="0"/>
              <a:t>12/6/2017</a:t>
            </a:fld>
            <a:endParaRPr lang="en-US"/>
          </a:p>
        </p:txBody>
      </p:sp>
      <p:sp>
        <p:nvSpPr>
          <p:cNvPr id="6" name="Footer Placeholder 5">
            <a:extLst>
              <a:ext uri="{FF2B5EF4-FFF2-40B4-BE49-F238E27FC236}">
                <a16:creationId xmlns:a16="http://schemas.microsoft.com/office/drawing/2014/main" id="{A474D273-737F-4C95-BF47-9A08A769B2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374E98-3254-49C7-8821-EF01FF4E04B7}"/>
              </a:ext>
            </a:extLst>
          </p:cNvPr>
          <p:cNvSpPr>
            <a:spLocks noGrp="1"/>
          </p:cNvSpPr>
          <p:nvPr>
            <p:ph type="sldNum" sz="quarter" idx="12"/>
          </p:nvPr>
        </p:nvSpPr>
        <p:spPr/>
        <p:txBody>
          <a:bodyPr/>
          <a:lstStyle/>
          <a:p>
            <a:fld id="{69EB5CAE-8256-4055-A347-510B4FC68745}" type="slidenum">
              <a:rPr lang="en-US" smtClean="0"/>
              <a:t>‹#›</a:t>
            </a:fld>
            <a:endParaRPr lang="en-US"/>
          </a:p>
        </p:txBody>
      </p:sp>
    </p:spTree>
    <p:extLst>
      <p:ext uri="{BB962C8B-B14F-4D97-AF65-F5344CB8AC3E}">
        <p14:creationId xmlns:p14="http://schemas.microsoft.com/office/powerpoint/2010/main" val="2854864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0D1D5-4225-47E9-AC11-A638F9F9FE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6470E77-5501-4754-985B-B0C10E60A0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A3D91E-7585-4830-85A3-164F0BA2BF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BE59DC3-C9BF-44D0-9B8C-478933BD89A6}"/>
              </a:ext>
            </a:extLst>
          </p:cNvPr>
          <p:cNvSpPr>
            <a:spLocks noGrp="1"/>
          </p:cNvSpPr>
          <p:nvPr>
            <p:ph type="dt" sz="half" idx="10"/>
          </p:nvPr>
        </p:nvSpPr>
        <p:spPr/>
        <p:txBody>
          <a:bodyPr/>
          <a:lstStyle/>
          <a:p>
            <a:fld id="{7FC59362-2E6C-4567-9703-B2EC4B49DA4E}" type="datetimeFigureOut">
              <a:rPr lang="en-US" smtClean="0"/>
              <a:t>12/6/2017</a:t>
            </a:fld>
            <a:endParaRPr lang="en-US"/>
          </a:p>
        </p:txBody>
      </p:sp>
      <p:sp>
        <p:nvSpPr>
          <p:cNvPr id="6" name="Footer Placeholder 5">
            <a:extLst>
              <a:ext uri="{FF2B5EF4-FFF2-40B4-BE49-F238E27FC236}">
                <a16:creationId xmlns:a16="http://schemas.microsoft.com/office/drawing/2014/main" id="{D05A4895-27BD-43E8-9AC7-F50F2366E7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8B0D10-91AF-414B-AE0D-592847C34B99}"/>
              </a:ext>
            </a:extLst>
          </p:cNvPr>
          <p:cNvSpPr>
            <a:spLocks noGrp="1"/>
          </p:cNvSpPr>
          <p:nvPr>
            <p:ph type="sldNum" sz="quarter" idx="12"/>
          </p:nvPr>
        </p:nvSpPr>
        <p:spPr/>
        <p:txBody>
          <a:bodyPr/>
          <a:lstStyle/>
          <a:p>
            <a:fld id="{69EB5CAE-8256-4055-A347-510B4FC68745}" type="slidenum">
              <a:rPr lang="en-US" smtClean="0"/>
              <a:t>‹#›</a:t>
            </a:fld>
            <a:endParaRPr lang="en-US"/>
          </a:p>
        </p:txBody>
      </p:sp>
    </p:spTree>
    <p:extLst>
      <p:ext uri="{BB962C8B-B14F-4D97-AF65-F5344CB8AC3E}">
        <p14:creationId xmlns:p14="http://schemas.microsoft.com/office/powerpoint/2010/main" val="26810805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3B599"/>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399423-A26E-4481-86E6-BB0E85FF46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8AC5387-5404-4A72-890F-E1B8E49CD3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3B205F-8146-4DB5-BF7C-C51CA9C9C1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C59362-2E6C-4567-9703-B2EC4B49DA4E}" type="datetimeFigureOut">
              <a:rPr lang="en-US" smtClean="0"/>
              <a:t>12/6/2017</a:t>
            </a:fld>
            <a:endParaRPr lang="en-US"/>
          </a:p>
        </p:txBody>
      </p:sp>
      <p:sp>
        <p:nvSpPr>
          <p:cNvPr id="5" name="Footer Placeholder 4">
            <a:extLst>
              <a:ext uri="{FF2B5EF4-FFF2-40B4-BE49-F238E27FC236}">
                <a16:creationId xmlns:a16="http://schemas.microsoft.com/office/drawing/2014/main" id="{90B3384D-EB04-492B-A21B-F8A52C19A4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65CFBCB-5FCD-45F5-ACA3-3F9842B2D9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EB5CAE-8256-4055-A347-510B4FC68745}" type="slidenum">
              <a:rPr lang="en-US" smtClean="0"/>
              <a:t>‹#›</a:t>
            </a:fld>
            <a:endParaRPr lang="en-US"/>
          </a:p>
        </p:txBody>
      </p:sp>
    </p:spTree>
    <p:extLst>
      <p:ext uri="{BB962C8B-B14F-4D97-AF65-F5344CB8AC3E}">
        <p14:creationId xmlns:p14="http://schemas.microsoft.com/office/powerpoint/2010/main" val="2650218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WpYeekQkAdc"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hyperlink" Target="https://youtu.be/y6Sxv-sUYtM"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hyperlink" Target="https://youtu.be/gYkACVDFmeg"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open.spotify.com/user/whqxicmpg0ll6hoyxdz3moqr8/playlist/2SGKWDCwy5Vm6316dZTX3d"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youtu.be/c-3vPxKdj6o"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hyperlink" Target="https://youtu.be/Kb24RrHIbFk"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s://youtu.be/q1DDgNCLD84"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hyperlink" Target="https://youtu.be/PxQQARDTRUk"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hyperlink" Target="https://youtu.be/3dh79Ggx9Js"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hyperlink" Target="https://youtu.be/Soa3gO7tL-c"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hyperlink" Target="https://youtu.be/nW9Cu6GYqxo"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32BC26D8-82FB-445E-AA49-62A77D7C1EE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CB44330D-EA18-4254-AA95-EB49948539B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BA2A03A0-F668-4213-B441-540EF84449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7431" y="643467"/>
            <a:ext cx="5557138" cy="5571066"/>
          </a:xfrm>
          <a:prstGeom prst="rect">
            <a:avLst/>
          </a:prstGeom>
        </p:spPr>
      </p:pic>
    </p:spTree>
    <p:extLst>
      <p:ext uri="{BB962C8B-B14F-4D97-AF65-F5344CB8AC3E}">
        <p14:creationId xmlns:p14="http://schemas.microsoft.com/office/powerpoint/2010/main" val="11225765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a:extLst>
              <a:ext uri="{FF2B5EF4-FFF2-40B4-BE49-F238E27FC236}">
                <a16:creationId xmlns:a16="http://schemas.microsoft.com/office/drawing/2014/main" id="{3FFEEBB5-9407-4091-8941-46DD0DDD3F0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42">
            <a:extLst>
              <a:ext uri="{FF2B5EF4-FFF2-40B4-BE49-F238E27FC236}">
                <a16:creationId xmlns:a16="http://schemas.microsoft.com/office/drawing/2014/main" id="{500F69D9-D4A9-484F-AEED-1C1B01E6FD6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44">
            <a:extLst>
              <a:ext uri="{FF2B5EF4-FFF2-40B4-BE49-F238E27FC236}">
                <a16:creationId xmlns:a16="http://schemas.microsoft.com/office/drawing/2014/main" id="{4320FC81-0564-45A0-8831-0014F82A21D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3B34259-5598-4D15-961B-0A50A83DB1BE}"/>
              </a:ext>
            </a:extLst>
          </p:cNvPr>
          <p:cNvSpPr txBox="1"/>
          <p:nvPr/>
        </p:nvSpPr>
        <p:spPr>
          <a:xfrm rot="10800000" flipV="1">
            <a:off x="8300127" y="5376087"/>
            <a:ext cx="1371600" cy="369332"/>
          </a:xfrm>
          <a:prstGeom prst="rect">
            <a:avLst/>
          </a:prstGeom>
          <a:noFill/>
        </p:spPr>
        <p:txBody>
          <a:bodyPr wrap="square" rtlCol="0">
            <a:spAutoFit/>
          </a:bodyPr>
          <a:lstStyle/>
          <a:p>
            <a:endParaRPr lang="en-US" dirty="0"/>
          </a:p>
        </p:txBody>
      </p:sp>
      <p:sp>
        <p:nvSpPr>
          <p:cNvPr id="6" name="TextBox 5">
            <a:extLst>
              <a:ext uri="{FF2B5EF4-FFF2-40B4-BE49-F238E27FC236}">
                <a16:creationId xmlns:a16="http://schemas.microsoft.com/office/drawing/2014/main" id="{8F232033-C400-4531-950D-1B4F37FE7BA3}"/>
              </a:ext>
            </a:extLst>
          </p:cNvPr>
          <p:cNvSpPr txBox="1"/>
          <p:nvPr/>
        </p:nvSpPr>
        <p:spPr>
          <a:xfrm>
            <a:off x="642716" y="653143"/>
            <a:ext cx="5126711" cy="6709529"/>
          </a:xfrm>
          <a:prstGeom prst="rect">
            <a:avLst/>
          </a:prstGeom>
          <a:noFill/>
        </p:spPr>
        <p:txBody>
          <a:bodyPr wrap="square" rtlCol="0">
            <a:spAutoFit/>
          </a:bodyPr>
          <a:lstStyle/>
          <a:p>
            <a:r>
              <a:rPr lang="en-US" dirty="0"/>
              <a:t>Song: Where is the Love?</a:t>
            </a:r>
          </a:p>
          <a:p>
            <a:r>
              <a:rPr lang="en-US" dirty="0"/>
              <a:t>Artist: The Black Eyed Peas</a:t>
            </a:r>
          </a:p>
          <a:p>
            <a:r>
              <a:rPr lang="en-US" dirty="0"/>
              <a:t>Album: </a:t>
            </a:r>
            <a:r>
              <a:rPr lang="en-US" dirty="0" err="1"/>
              <a:t>Elephunk</a:t>
            </a:r>
            <a:endParaRPr lang="en-US" dirty="0"/>
          </a:p>
          <a:p>
            <a:r>
              <a:rPr lang="en-US" dirty="0"/>
              <a:t>Date: June  16,2003 </a:t>
            </a:r>
          </a:p>
          <a:p>
            <a:r>
              <a:rPr lang="en-US" dirty="0"/>
              <a:t>Link: </a:t>
            </a:r>
            <a:r>
              <a:rPr lang="en-US" dirty="0">
                <a:hlinkClick r:id="rId3"/>
              </a:rPr>
              <a:t>https://youtu.be/WpYeekQkAdc</a:t>
            </a:r>
            <a:endParaRPr lang="en-US" dirty="0"/>
          </a:p>
          <a:p>
            <a:r>
              <a:rPr lang="en-US" dirty="0"/>
              <a:t>After Jonas receives different memories of physical and emotional suffering from the Giver, he begins to question, “What is wrong with the world ?” after he sees “people killing and people dying.”</a:t>
            </a:r>
          </a:p>
          <a:p>
            <a:r>
              <a:rPr lang="en-US" dirty="0"/>
              <a:t>The Giver explains that the Elders have chosen to keep emotions away from the community but that only makes Jonas realized that “It just </a:t>
            </a:r>
            <a:r>
              <a:rPr lang="en-US" dirty="0" err="1"/>
              <a:t>ain’t</a:t>
            </a:r>
            <a:r>
              <a:rPr lang="en-US" dirty="0"/>
              <a:t> the same, old ways have changed, New days are strange, is the world insane? If love and peace are so strong Why are there pieces of love that don’t belong?... “The truth is kept secret, it’s swept under the rug. If you never know truth then you never know love.” He is outraged with the fact his father is killing babies. But is told to calm </a:t>
            </a:r>
            <a:r>
              <a:rPr lang="en-US" dirty="0" err="1"/>
              <a:t>down.“Where</a:t>
            </a:r>
            <a:r>
              <a:rPr lang="en-US" dirty="0"/>
              <a:t> is the love?”</a:t>
            </a:r>
          </a:p>
          <a:p>
            <a:r>
              <a:rPr lang="en-US" sz="1600" dirty="0">
                <a:solidFill>
                  <a:srgbClr val="FF0000"/>
                </a:solidFill>
              </a:rPr>
              <a:t>*For full lyrics, please refer to the notes section below*</a:t>
            </a:r>
          </a:p>
          <a:p>
            <a:endParaRPr lang="en-US" dirty="0"/>
          </a:p>
          <a:p>
            <a:endParaRPr lang="en-US" dirty="0"/>
          </a:p>
          <a:p>
            <a:endParaRPr lang="en-US" dirty="0"/>
          </a:p>
          <a:p>
            <a:endParaRPr lang="en-US" dirty="0"/>
          </a:p>
        </p:txBody>
      </p:sp>
      <p:pic>
        <p:nvPicPr>
          <p:cNvPr id="7" name="Picture 6" descr="A picture containing outdoor&#10;&#10;Description generated with high confidence">
            <a:extLst>
              <a:ext uri="{FF2B5EF4-FFF2-40B4-BE49-F238E27FC236}">
                <a16:creationId xmlns:a16="http://schemas.microsoft.com/office/drawing/2014/main" id="{68E4DACE-5985-4CA8-99AC-52DC90DDC2FF}"/>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6256866" y="554913"/>
            <a:ext cx="5302843" cy="5748173"/>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19498138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a:extLst>
              <a:ext uri="{FF2B5EF4-FFF2-40B4-BE49-F238E27FC236}">
                <a16:creationId xmlns:a16="http://schemas.microsoft.com/office/drawing/2014/main" id="{1546393F-5919-49E3-ADBE-576537D6DF8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42">
            <a:extLst>
              <a:ext uri="{FF2B5EF4-FFF2-40B4-BE49-F238E27FC236}">
                <a16:creationId xmlns:a16="http://schemas.microsoft.com/office/drawing/2014/main" id="{96EDE4FB-172D-4590-8E68-705EE87F642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44">
            <a:extLst>
              <a:ext uri="{FF2B5EF4-FFF2-40B4-BE49-F238E27FC236}">
                <a16:creationId xmlns:a16="http://schemas.microsoft.com/office/drawing/2014/main" id="{9F137D6D-0F91-41C1-8E35-65FFF4559B2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D2208BA-E9B4-4E78-B75F-C12FC516DE3C}"/>
              </a:ext>
            </a:extLst>
          </p:cNvPr>
          <p:cNvSpPr txBox="1"/>
          <p:nvPr/>
        </p:nvSpPr>
        <p:spPr>
          <a:xfrm rot="10800000" flipV="1">
            <a:off x="8300127" y="5376087"/>
            <a:ext cx="1371600" cy="369332"/>
          </a:xfrm>
          <a:prstGeom prst="rect">
            <a:avLst/>
          </a:prstGeom>
          <a:noFill/>
        </p:spPr>
        <p:txBody>
          <a:bodyPr wrap="square" rtlCol="0">
            <a:spAutoFit/>
          </a:bodyPr>
          <a:lstStyle/>
          <a:p>
            <a:endParaRPr lang="en-US" dirty="0"/>
          </a:p>
        </p:txBody>
      </p:sp>
      <p:sp>
        <p:nvSpPr>
          <p:cNvPr id="6" name="TextBox 5">
            <a:extLst>
              <a:ext uri="{FF2B5EF4-FFF2-40B4-BE49-F238E27FC236}">
                <a16:creationId xmlns:a16="http://schemas.microsoft.com/office/drawing/2014/main" id="{3B0078E2-776A-493B-AE78-E0553E90FE03}"/>
              </a:ext>
            </a:extLst>
          </p:cNvPr>
          <p:cNvSpPr txBox="1"/>
          <p:nvPr/>
        </p:nvSpPr>
        <p:spPr>
          <a:xfrm>
            <a:off x="642716" y="653143"/>
            <a:ext cx="5126711" cy="6986528"/>
          </a:xfrm>
          <a:prstGeom prst="rect">
            <a:avLst/>
          </a:prstGeom>
          <a:noFill/>
        </p:spPr>
        <p:txBody>
          <a:bodyPr wrap="square" rtlCol="0">
            <a:spAutoFit/>
          </a:bodyPr>
          <a:lstStyle/>
          <a:p>
            <a:r>
              <a:rPr lang="en-US" dirty="0"/>
              <a:t>Song: Happy</a:t>
            </a:r>
          </a:p>
          <a:p>
            <a:r>
              <a:rPr lang="en-US" dirty="0"/>
              <a:t>Artist: Pharrell Williams</a:t>
            </a:r>
          </a:p>
          <a:p>
            <a:r>
              <a:rPr lang="en-US" dirty="0"/>
              <a:t>Album: GIRL</a:t>
            </a:r>
          </a:p>
          <a:p>
            <a:r>
              <a:rPr lang="en-US" dirty="0"/>
              <a:t>Date: March 2, 2014</a:t>
            </a:r>
          </a:p>
          <a:p>
            <a:r>
              <a:rPr lang="en-US" dirty="0" err="1"/>
              <a:t>Link:</a:t>
            </a:r>
            <a:r>
              <a:rPr lang="en-US" dirty="0" err="1">
                <a:hlinkClick r:id="rId3"/>
              </a:rPr>
              <a:t>https</a:t>
            </a:r>
            <a:r>
              <a:rPr lang="en-US" dirty="0">
                <a:hlinkClick r:id="rId3"/>
              </a:rPr>
              <a:t>://youtu.be/y6Sxv-sUYtM</a:t>
            </a:r>
            <a:endParaRPr lang="en-US" dirty="0"/>
          </a:p>
          <a:p>
            <a:r>
              <a:rPr lang="en-US" dirty="0"/>
              <a:t>As the planes come less frequently, the landscape begins to change.  He sees wildlife and waterfalls. He is content to see beautiful things. Although he is hungry, he is happy to have made the choice of leaving the community because  he would have been hungry for color and feelings. Despite the hurdles, he transmits the feeling of warmth to Gabriel  and remembers only the good.  Jonas has finally transformed and is able to use his mental powers to defy the community’s sophisticated tracking technology and defeated the natural world. The song compliments his feelings and support his triumph. “Clap along if you know what happiness is to you because I’m happy.. Clap along if you feel like that’s what you </a:t>
            </a:r>
            <a:r>
              <a:rPr lang="en-US" dirty="0" err="1"/>
              <a:t>wanna</a:t>
            </a:r>
            <a:r>
              <a:rPr lang="en-US" dirty="0"/>
              <a:t> do.”</a:t>
            </a:r>
          </a:p>
          <a:p>
            <a:r>
              <a:rPr lang="en-US" sz="1600" dirty="0">
                <a:solidFill>
                  <a:srgbClr val="FF0000"/>
                </a:solidFill>
              </a:rPr>
              <a:t>*For full lyrics, please refer to the notes section below*</a:t>
            </a:r>
          </a:p>
          <a:p>
            <a:endParaRPr lang="en-US" dirty="0"/>
          </a:p>
          <a:p>
            <a:endParaRPr lang="en-US" dirty="0"/>
          </a:p>
          <a:p>
            <a:endParaRPr lang="en-US" dirty="0"/>
          </a:p>
          <a:p>
            <a:endParaRPr lang="en-US" dirty="0"/>
          </a:p>
        </p:txBody>
      </p:sp>
      <p:pic>
        <p:nvPicPr>
          <p:cNvPr id="7" name="Picture 6" descr="A picture containing outdoor&#10;&#10;Description generated with high confidence">
            <a:extLst>
              <a:ext uri="{FF2B5EF4-FFF2-40B4-BE49-F238E27FC236}">
                <a16:creationId xmlns:a16="http://schemas.microsoft.com/office/drawing/2014/main" id="{A71455D2-73AD-4874-95B4-C5DEE5B378DC}"/>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6256866" y="554913"/>
            <a:ext cx="5302843" cy="5748173"/>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29585185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a:extLst>
              <a:ext uri="{FF2B5EF4-FFF2-40B4-BE49-F238E27FC236}">
                <a16:creationId xmlns:a16="http://schemas.microsoft.com/office/drawing/2014/main" id="{EEFF0253-97A3-4463-98D0-823E48C2336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42">
            <a:extLst>
              <a:ext uri="{FF2B5EF4-FFF2-40B4-BE49-F238E27FC236}">
                <a16:creationId xmlns:a16="http://schemas.microsoft.com/office/drawing/2014/main" id="{74B177C9-C7CE-405D-B22B-3DE6D3D010B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44">
            <a:extLst>
              <a:ext uri="{FF2B5EF4-FFF2-40B4-BE49-F238E27FC236}">
                <a16:creationId xmlns:a16="http://schemas.microsoft.com/office/drawing/2014/main" id="{A6C832D1-4E77-413C-90C8-F25423D113A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D88B5A4-09DC-481C-A7FB-1E141469D433}"/>
              </a:ext>
            </a:extLst>
          </p:cNvPr>
          <p:cNvSpPr txBox="1"/>
          <p:nvPr/>
        </p:nvSpPr>
        <p:spPr>
          <a:xfrm rot="10800000" flipV="1">
            <a:off x="8300127" y="5376087"/>
            <a:ext cx="1371600" cy="369332"/>
          </a:xfrm>
          <a:prstGeom prst="rect">
            <a:avLst/>
          </a:prstGeom>
          <a:noFill/>
        </p:spPr>
        <p:txBody>
          <a:bodyPr wrap="square" rtlCol="0">
            <a:spAutoFit/>
          </a:bodyPr>
          <a:lstStyle/>
          <a:p>
            <a:endParaRPr lang="en-US" dirty="0"/>
          </a:p>
        </p:txBody>
      </p:sp>
      <p:sp>
        <p:nvSpPr>
          <p:cNvPr id="6" name="TextBox 5">
            <a:extLst>
              <a:ext uri="{FF2B5EF4-FFF2-40B4-BE49-F238E27FC236}">
                <a16:creationId xmlns:a16="http://schemas.microsoft.com/office/drawing/2014/main" id="{5979470E-BF1A-47CC-B105-59BC258CDC64}"/>
              </a:ext>
            </a:extLst>
          </p:cNvPr>
          <p:cNvSpPr txBox="1"/>
          <p:nvPr/>
        </p:nvSpPr>
        <p:spPr>
          <a:xfrm>
            <a:off x="642716" y="653143"/>
            <a:ext cx="5126711" cy="6401753"/>
          </a:xfrm>
          <a:prstGeom prst="rect">
            <a:avLst/>
          </a:prstGeom>
          <a:noFill/>
        </p:spPr>
        <p:txBody>
          <a:bodyPr wrap="square" rtlCol="0">
            <a:spAutoFit/>
          </a:bodyPr>
          <a:lstStyle/>
          <a:p>
            <a:r>
              <a:rPr lang="en-US" dirty="0"/>
              <a:t>Song: I Will Survive</a:t>
            </a:r>
          </a:p>
          <a:p>
            <a:r>
              <a:rPr lang="en-US" dirty="0"/>
              <a:t>Artist: Gloria Gaynor</a:t>
            </a:r>
          </a:p>
          <a:p>
            <a:r>
              <a:rPr lang="en-US" dirty="0"/>
              <a:t>Album: Love Tracks</a:t>
            </a:r>
          </a:p>
          <a:p>
            <a:r>
              <a:rPr lang="en-US" dirty="0"/>
              <a:t>Date: November 27, 1978</a:t>
            </a:r>
          </a:p>
          <a:p>
            <a:r>
              <a:rPr lang="en-US" dirty="0"/>
              <a:t>Link: </a:t>
            </a:r>
            <a:r>
              <a:rPr lang="en-US" dirty="0">
                <a:hlinkClick r:id="rId3"/>
              </a:rPr>
              <a:t>https://youtu.be/gYkACVDFmeg</a:t>
            </a:r>
            <a:endParaRPr lang="en-US" dirty="0"/>
          </a:p>
          <a:p>
            <a:endParaRPr lang="en-US" dirty="0"/>
          </a:p>
          <a:p>
            <a:r>
              <a:rPr lang="en-US" dirty="0"/>
              <a:t>“At first I was afraid, I was petrified,” explain how Jonas felt when he decided to leave the oppressive community. He “kept thinking I could never live without you by my side. But then I spent so many nights thinking how you did me wrong, and I grew strong”. He twists his ankle and starves but that doesn’t matter. He knows that “ I will survive as long as I love I know how  to stay alive”.” He stays determined to survive for Gabriel. “It took all the strength I had not to fall apart. Kept trying hard to mend the pieces of my broken heart.”</a:t>
            </a:r>
            <a:endParaRPr lang="en-US" sz="1600" dirty="0">
              <a:solidFill>
                <a:srgbClr val="FF0000"/>
              </a:solidFill>
            </a:endParaRPr>
          </a:p>
          <a:p>
            <a:endParaRPr lang="en-US" sz="1600" dirty="0">
              <a:solidFill>
                <a:srgbClr val="FF0000"/>
              </a:solidFill>
            </a:endParaRPr>
          </a:p>
          <a:p>
            <a:r>
              <a:rPr lang="en-US" sz="1600" dirty="0">
                <a:solidFill>
                  <a:srgbClr val="FF0000"/>
                </a:solidFill>
              </a:rPr>
              <a:t>*For full lyrics, please refer to the notes section below*</a:t>
            </a:r>
          </a:p>
          <a:p>
            <a:endParaRPr lang="en-US" dirty="0"/>
          </a:p>
          <a:p>
            <a:endParaRPr lang="en-US" dirty="0"/>
          </a:p>
          <a:p>
            <a:endParaRPr lang="en-US" dirty="0"/>
          </a:p>
          <a:p>
            <a:endParaRPr lang="en-US" dirty="0"/>
          </a:p>
        </p:txBody>
      </p:sp>
      <p:pic>
        <p:nvPicPr>
          <p:cNvPr id="7" name="Picture 6" descr="A picture containing outdoor&#10;&#10;Description generated with high confidence">
            <a:extLst>
              <a:ext uri="{FF2B5EF4-FFF2-40B4-BE49-F238E27FC236}">
                <a16:creationId xmlns:a16="http://schemas.microsoft.com/office/drawing/2014/main" id="{D7090651-6C9F-48F4-93FE-062EB6D4DA86}"/>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6256866" y="554913"/>
            <a:ext cx="5302843" cy="5748173"/>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16145615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56402A"/>
        </a:solidFill>
        <a:effectLst/>
      </p:bgPr>
    </p:bg>
    <p:spTree>
      <p:nvGrpSpPr>
        <p:cNvPr id="1" name=""/>
        <p:cNvGrpSpPr/>
        <p:nvPr/>
      </p:nvGrpSpPr>
      <p:grpSpPr>
        <a:xfrm>
          <a:off x="0" y="0"/>
          <a:ext cx="0" cy="0"/>
          <a:chOff x="0" y="0"/>
          <a:chExt cx="0" cy="0"/>
        </a:xfrm>
      </p:grpSpPr>
      <p:pic>
        <p:nvPicPr>
          <p:cNvPr id="7" name="Picture 6" descr="A screenshot of a cell phone&#10;&#10;Description generated with high confidence">
            <a:extLst>
              <a:ext uri="{FF2B5EF4-FFF2-40B4-BE49-F238E27FC236}">
                <a16:creationId xmlns:a16="http://schemas.microsoft.com/office/drawing/2014/main" id="{2AA0AF64-6B7D-4B9A-A568-73B6D02341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864" y="689799"/>
            <a:ext cx="6258272" cy="5478402"/>
          </a:xfrm>
          <a:prstGeom prst="rect">
            <a:avLst/>
          </a:prstGeom>
          <a:effectLst>
            <a:outerShdw blurRad="50800" dist="50800" dir="5400000" algn="ctr" rotWithShape="0">
              <a:srgbClr val="C3B599"/>
            </a:outerShdw>
          </a:effectLst>
        </p:spPr>
      </p:pic>
    </p:spTree>
    <p:extLst>
      <p:ext uri="{BB962C8B-B14F-4D97-AF65-F5344CB8AC3E}">
        <p14:creationId xmlns:p14="http://schemas.microsoft.com/office/powerpoint/2010/main" val="6108264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91266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a:extLst>
              <a:ext uri="{FF2B5EF4-FFF2-40B4-BE49-F238E27FC236}">
                <a16:creationId xmlns:a16="http://schemas.microsoft.com/office/drawing/2014/main" id="{ECD02263-0312-4EC1-851D-496399958AB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42">
            <a:extLst>
              <a:ext uri="{FF2B5EF4-FFF2-40B4-BE49-F238E27FC236}">
                <a16:creationId xmlns:a16="http://schemas.microsoft.com/office/drawing/2014/main" id="{C91F9596-12EB-48D9-8035-FE72FB0D426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44">
            <a:extLst>
              <a:ext uri="{FF2B5EF4-FFF2-40B4-BE49-F238E27FC236}">
                <a16:creationId xmlns:a16="http://schemas.microsoft.com/office/drawing/2014/main" id="{C9D62790-6CFC-4A16-AF3F-8C6EADB89D1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067DCC9-813A-4863-AA9B-B559519D4EAD}"/>
              </a:ext>
            </a:extLst>
          </p:cNvPr>
          <p:cNvSpPr txBox="1"/>
          <p:nvPr/>
        </p:nvSpPr>
        <p:spPr>
          <a:xfrm rot="10800000" flipV="1">
            <a:off x="8300127" y="5376087"/>
            <a:ext cx="1371600" cy="369332"/>
          </a:xfrm>
          <a:prstGeom prst="rect">
            <a:avLst/>
          </a:prstGeom>
          <a:noFill/>
        </p:spPr>
        <p:txBody>
          <a:bodyPr wrap="square" rtlCol="0">
            <a:spAutoFit/>
          </a:bodyPr>
          <a:lstStyle/>
          <a:p>
            <a:endParaRPr lang="en-US" dirty="0"/>
          </a:p>
        </p:txBody>
      </p:sp>
      <p:sp>
        <p:nvSpPr>
          <p:cNvPr id="6" name="TextBox 5">
            <a:extLst>
              <a:ext uri="{FF2B5EF4-FFF2-40B4-BE49-F238E27FC236}">
                <a16:creationId xmlns:a16="http://schemas.microsoft.com/office/drawing/2014/main" id="{34AA792C-D759-4F1B-A8F9-9FD5F672B24B}"/>
              </a:ext>
            </a:extLst>
          </p:cNvPr>
          <p:cNvSpPr txBox="1"/>
          <p:nvPr/>
        </p:nvSpPr>
        <p:spPr>
          <a:xfrm>
            <a:off x="653143" y="554913"/>
            <a:ext cx="5126711" cy="7355860"/>
          </a:xfrm>
          <a:prstGeom prst="rect">
            <a:avLst/>
          </a:prstGeom>
          <a:noFill/>
        </p:spPr>
        <p:txBody>
          <a:bodyPr wrap="square" rtlCol="0">
            <a:spAutoFit/>
          </a:bodyPr>
          <a:lstStyle/>
          <a:p>
            <a:r>
              <a:rPr lang="en-US" sz="2800" dirty="0"/>
              <a:t>Soundtrack Play List Citations</a:t>
            </a:r>
          </a:p>
          <a:p>
            <a:endParaRPr lang="en-US" sz="1600" dirty="0"/>
          </a:p>
          <a:p>
            <a:endParaRPr lang="en-US" sz="1600" dirty="0"/>
          </a:p>
          <a:p>
            <a:endParaRPr lang="en-US" sz="1600" dirty="0"/>
          </a:p>
          <a:p>
            <a:pPr marL="457200" indent="-457200">
              <a:buAutoNum type="arabicPeriod"/>
            </a:pPr>
            <a:r>
              <a:rPr lang="en-US" sz="1600" dirty="0"/>
              <a:t>“Breakaway”(Clarkson, 2004, track 5)</a:t>
            </a:r>
          </a:p>
          <a:p>
            <a:pPr marL="457200" indent="-457200">
              <a:buFontTx/>
              <a:buAutoNum type="arabicPeriod"/>
            </a:pPr>
            <a:r>
              <a:rPr lang="en-US" sz="1600" dirty="0"/>
              <a:t>“1-800-273-8255” (Cara &amp;Khalid, 2017, track 10)</a:t>
            </a:r>
          </a:p>
          <a:p>
            <a:pPr marL="457200" indent="-457200">
              <a:buFontTx/>
              <a:buAutoNum type="arabicPeriod"/>
            </a:pPr>
            <a:r>
              <a:rPr lang="en-US" sz="1600" dirty="0"/>
              <a:t>“That Lady”(The </a:t>
            </a:r>
            <a:r>
              <a:rPr lang="en-US" sz="1600" dirty="0" err="1"/>
              <a:t>Isley</a:t>
            </a:r>
            <a:r>
              <a:rPr lang="en-US" sz="1600" dirty="0"/>
              <a:t> Brothers, 1964, track 1)</a:t>
            </a:r>
          </a:p>
          <a:p>
            <a:pPr marL="457200" indent="-457200">
              <a:buFontTx/>
              <a:buAutoNum type="arabicPeriod"/>
            </a:pPr>
            <a:r>
              <a:rPr lang="en-US" sz="1600" dirty="0"/>
              <a:t>“ My Girl”(The Temptations, 1965,, track 1)</a:t>
            </a:r>
          </a:p>
          <a:p>
            <a:pPr marL="457200" indent="-457200">
              <a:buFontTx/>
              <a:buAutoNum type="arabicPeriod"/>
            </a:pPr>
            <a:r>
              <a:rPr lang="en-US" sz="1600" dirty="0"/>
              <a:t>“You’ve Got a Friend in Me” (Newman, 1996, track 1)</a:t>
            </a:r>
          </a:p>
          <a:p>
            <a:pPr marL="457200" indent="-457200">
              <a:buFontTx/>
              <a:buAutoNum type="arabicPeriod"/>
            </a:pPr>
            <a:r>
              <a:rPr lang="en-US" sz="1600" dirty="0"/>
              <a:t>“ I Saw Red”(Warrant, 1990, track 3)</a:t>
            </a:r>
          </a:p>
          <a:p>
            <a:pPr marL="457200" indent="-457200">
              <a:buFontTx/>
              <a:buAutoNum type="arabicPeriod"/>
            </a:pPr>
            <a:r>
              <a:rPr lang="en-US" sz="1600" dirty="0"/>
              <a:t>“Boulevard of Broken Dreams”(</a:t>
            </a:r>
            <a:r>
              <a:rPr lang="en-US" sz="1400" dirty="0"/>
              <a:t>Green Day, 2004, track 2)</a:t>
            </a:r>
          </a:p>
          <a:p>
            <a:pPr marL="457200" indent="-457200">
              <a:buFontTx/>
              <a:buAutoNum type="arabicPeriod"/>
            </a:pPr>
            <a:r>
              <a:rPr lang="en-US" sz="1600" dirty="0"/>
              <a:t>“I Can’t Make You Love Me”(</a:t>
            </a:r>
            <a:r>
              <a:rPr lang="en-US" sz="1600" dirty="0" err="1"/>
              <a:t>Raitt</a:t>
            </a:r>
            <a:r>
              <a:rPr lang="en-US" sz="1600" dirty="0"/>
              <a:t>, 1991, track 3)</a:t>
            </a:r>
          </a:p>
          <a:p>
            <a:pPr marL="457200" indent="-457200">
              <a:buFontTx/>
              <a:buAutoNum type="arabicPeriod"/>
            </a:pPr>
            <a:r>
              <a:rPr lang="en-US" sz="1600" dirty="0"/>
              <a:t>“Where is the Love?” (The Black Eyed Peas, 2003, track 13)</a:t>
            </a:r>
          </a:p>
          <a:p>
            <a:pPr marL="457200" indent="-457200">
              <a:buFontTx/>
              <a:buAutoNum type="arabicPeriod"/>
            </a:pPr>
            <a:r>
              <a:rPr lang="en-US" sz="1600" dirty="0"/>
              <a:t>“Happy ”(Williams, 2014, track 5)</a:t>
            </a:r>
          </a:p>
          <a:p>
            <a:pPr marL="457200" indent="-457200">
              <a:buFontTx/>
              <a:buAutoNum type="arabicPeriod"/>
            </a:pPr>
            <a:r>
              <a:rPr lang="en-US" sz="1600" dirty="0"/>
              <a:t>“I Will Survive” (Gaynor,1978, track 5)</a:t>
            </a:r>
          </a:p>
          <a:p>
            <a:endParaRPr lang="en-US" sz="1600" dirty="0"/>
          </a:p>
          <a:p>
            <a:endParaRPr lang="en-US" sz="1600" dirty="0"/>
          </a:p>
          <a:p>
            <a:r>
              <a:rPr lang="en-US" sz="1600" b="1" dirty="0">
                <a:solidFill>
                  <a:schemeClr val="accent2">
                    <a:lumMod val="75000"/>
                  </a:schemeClr>
                </a:solidFill>
              </a:rPr>
              <a:t>Soundtrack is available on Spotify.com</a:t>
            </a:r>
          </a:p>
          <a:p>
            <a:r>
              <a:rPr lang="en-US" dirty="0">
                <a:hlinkClick r:id="rId2"/>
              </a:rPr>
              <a:t>https://open.spotify.com/user/whqxicmpg0ll6hoyxdz3moqr8/playlist/2SGKWDCwy5Vm6316dZTX3d</a:t>
            </a:r>
            <a:endParaRPr lang="en-US" dirty="0"/>
          </a:p>
          <a:p>
            <a:pPr marL="457200" indent="-457200">
              <a:buFontTx/>
              <a:buAutoNum type="arabicPeriod"/>
            </a:pPr>
            <a:endParaRPr lang="en-US" sz="1000" dirty="0"/>
          </a:p>
          <a:p>
            <a:pPr marL="457200" indent="-457200">
              <a:buFontTx/>
              <a:buAutoNum type="arabicPeriod"/>
            </a:pPr>
            <a:endParaRPr lang="en-US" sz="1000" dirty="0"/>
          </a:p>
          <a:p>
            <a:pPr marL="457200" indent="-457200">
              <a:buFontTx/>
              <a:buAutoNum type="arabicPeriod"/>
            </a:pPr>
            <a:endParaRPr lang="en-US" sz="1000" dirty="0"/>
          </a:p>
          <a:p>
            <a:pPr marL="457200" indent="-457200">
              <a:buFontTx/>
              <a:buAutoNum type="arabicPeriod"/>
            </a:pPr>
            <a:endParaRPr lang="en-US" sz="2400" dirty="0"/>
          </a:p>
          <a:p>
            <a:pPr marL="457200" indent="-457200">
              <a:buFontTx/>
              <a:buAutoNum type="arabicPeriod"/>
            </a:pPr>
            <a:endParaRPr lang="en-US" sz="2400" dirty="0"/>
          </a:p>
          <a:p>
            <a:pPr marL="457200" indent="-457200">
              <a:buAutoNum type="arabicPeriod"/>
            </a:pPr>
            <a:endParaRPr lang="en-US" sz="2400" dirty="0"/>
          </a:p>
        </p:txBody>
      </p:sp>
      <p:pic>
        <p:nvPicPr>
          <p:cNvPr id="7" name="Picture 6" descr="A picture containing outdoor&#10;&#10;Description generated with high confidence">
            <a:extLst>
              <a:ext uri="{FF2B5EF4-FFF2-40B4-BE49-F238E27FC236}">
                <a16:creationId xmlns:a16="http://schemas.microsoft.com/office/drawing/2014/main" id="{10401326-6E42-4371-8699-9D80B3B324FB}"/>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6256866" y="554913"/>
            <a:ext cx="5302843" cy="5748173"/>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2114773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a:extLst>
              <a:ext uri="{FF2B5EF4-FFF2-40B4-BE49-F238E27FC236}">
                <a16:creationId xmlns:a16="http://schemas.microsoft.com/office/drawing/2014/main" id="{B063AFFF-1010-41B1-A080-27268710E73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42">
            <a:extLst>
              <a:ext uri="{FF2B5EF4-FFF2-40B4-BE49-F238E27FC236}">
                <a16:creationId xmlns:a16="http://schemas.microsoft.com/office/drawing/2014/main" id="{0A08CB9D-F238-4C25-94A7-68608DE2F36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44">
            <a:extLst>
              <a:ext uri="{FF2B5EF4-FFF2-40B4-BE49-F238E27FC236}">
                <a16:creationId xmlns:a16="http://schemas.microsoft.com/office/drawing/2014/main" id="{D85358B6-B6D1-48C7-B6F4-7E5D31F80CF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6E1FA58-E1F0-457D-B03F-9552B1DC96BF}"/>
              </a:ext>
            </a:extLst>
          </p:cNvPr>
          <p:cNvSpPr txBox="1"/>
          <p:nvPr/>
        </p:nvSpPr>
        <p:spPr>
          <a:xfrm rot="10800000" flipV="1">
            <a:off x="8300127" y="5376087"/>
            <a:ext cx="1371600" cy="369332"/>
          </a:xfrm>
          <a:prstGeom prst="rect">
            <a:avLst/>
          </a:prstGeom>
          <a:noFill/>
        </p:spPr>
        <p:txBody>
          <a:bodyPr wrap="square" rtlCol="0">
            <a:spAutoFit/>
          </a:bodyPr>
          <a:lstStyle/>
          <a:p>
            <a:endParaRPr lang="en-US" dirty="0"/>
          </a:p>
        </p:txBody>
      </p:sp>
      <p:sp>
        <p:nvSpPr>
          <p:cNvPr id="6" name="TextBox 5">
            <a:extLst>
              <a:ext uri="{FF2B5EF4-FFF2-40B4-BE49-F238E27FC236}">
                <a16:creationId xmlns:a16="http://schemas.microsoft.com/office/drawing/2014/main" id="{6D8B11ED-0E98-42E4-8A73-9AFD61248E02}"/>
              </a:ext>
            </a:extLst>
          </p:cNvPr>
          <p:cNvSpPr txBox="1"/>
          <p:nvPr/>
        </p:nvSpPr>
        <p:spPr>
          <a:xfrm>
            <a:off x="653143" y="554913"/>
            <a:ext cx="5126711" cy="6494085"/>
          </a:xfrm>
          <a:prstGeom prst="rect">
            <a:avLst/>
          </a:prstGeom>
          <a:noFill/>
        </p:spPr>
        <p:txBody>
          <a:bodyPr wrap="square" rtlCol="0">
            <a:spAutoFit/>
          </a:bodyPr>
          <a:lstStyle/>
          <a:p>
            <a:r>
              <a:rPr lang="en-US" dirty="0"/>
              <a:t>Song: Breakaway</a:t>
            </a:r>
          </a:p>
          <a:p>
            <a:r>
              <a:rPr lang="en-US" dirty="0"/>
              <a:t>Artist: Kelly Clarkson</a:t>
            </a:r>
          </a:p>
          <a:p>
            <a:r>
              <a:rPr lang="en-US" dirty="0"/>
              <a:t>Album: Studio</a:t>
            </a:r>
          </a:p>
          <a:p>
            <a:r>
              <a:rPr lang="en-US" dirty="0"/>
              <a:t>Date: November 30, 2004</a:t>
            </a:r>
          </a:p>
          <a:p>
            <a:r>
              <a:rPr lang="en-US" dirty="0"/>
              <a:t>Link: </a:t>
            </a:r>
            <a:r>
              <a:rPr lang="en-US" dirty="0">
                <a:hlinkClick r:id="rId3"/>
              </a:rPr>
              <a:t>https://youtu.be/c-3vPxKdj6o</a:t>
            </a:r>
            <a:endParaRPr lang="en-US" dirty="0"/>
          </a:p>
          <a:p>
            <a:r>
              <a:rPr lang="en-US" sz="1600" dirty="0"/>
              <a:t>Jonas is very consumed in his thoughts about the small community and what really happens there. He had been frightened due to the community’s silence, and waiting that made him tremble when he heard the pilot would be released (p.4). The Ceremony of Twelve  is bringing further anxiety as he wants to fit in his community. He wants to enjoy his new assignment but “something felt so wrong here.” This song compliments the beginning of his transformation when he begins to question and think about the community, the Elders, and why they have established rules and secrets. In secret, he  wishes he could “take a chance, make a change, and breakaway out of the darkness and into the sun.” He’d like to experience life outside the community. “Want to feel the warm breeze, sleep under a palm tree, feel the rush of the ocean, get on board a fast train, travel on a jet plane, faraway!”</a:t>
            </a:r>
          </a:p>
          <a:p>
            <a:r>
              <a:rPr lang="en-US" sz="1600" dirty="0">
                <a:solidFill>
                  <a:srgbClr val="FF0000"/>
                </a:solidFill>
              </a:rPr>
              <a:t>*For full lyrics, please refer to the notes section below*</a:t>
            </a:r>
          </a:p>
          <a:p>
            <a:endParaRPr lang="en-US" dirty="0"/>
          </a:p>
          <a:p>
            <a:endParaRPr lang="en-US" dirty="0"/>
          </a:p>
          <a:p>
            <a:endParaRPr lang="en-US" dirty="0"/>
          </a:p>
        </p:txBody>
      </p:sp>
      <p:pic>
        <p:nvPicPr>
          <p:cNvPr id="7" name="Picture 6" descr="A picture containing outdoor&#10;&#10;Description generated with high confidence">
            <a:extLst>
              <a:ext uri="{FF2B5EF4-FFF2-40B4-BE49-F238E27FC236}">
                <a16:creationId xmlns:a16="http://schemas.microsoft.com/office/drawing/2014/main" id="{31A3400F-83AC-4C71-876E-2E1BC1A50C03}"/>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6256866" y="554913"/>
            <a:ext cx="5302843" cy="5748173"/>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13176948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a:extLst>
              <a:ext uri="{FF2B5EF4-FFF2-40B4-BE49-F238E27FC236}">
                <a16:creationId xmlns:a16="http://schemas.microsoft.com/office/drawing/2014/main" id="{5D427477-BEE0-4D37-AEF3-DF3D0F7255B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42">
            <a:extLst>
              <a:ext uri="{FF2B5EF4-FFF2-40B4-BE49-F238E27FC236}">
                <a16:creationId xmlns:a16="http://schemas.microsoft.com/office/drawing/2014/main" id="{E0C4AA93-AC5F-4E96-81A9-F62457C22BF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44">
            <a:extLst>
              <a:ext uri="{FF2B5EF4-FFF2-40B4-BE49-F238E27FC236}">
                <a16:creationId xmlns:a16="http://schemas.microsoft.com/office/drawing/2014/main" id="{D80C5C66-BB55-44EF-92BE-D39CA5C5314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34F9286-DAB9-4802-94E1-C3EC76B1D21C}"/>
              </a:ext>
            </a:extLst>
          </p:cNvPr>
          <p:cNvSpPr txBox="1"/>
          <p:nvPr/>
        </p:nvSpPr>
        <p:spPr>
          <a:xfrm rot="10800000" flipV="1">
            <a:off x="8300127" y="5376087"/>
            <a:ext cx="1371600" cy="369332"/>
          </a:xfrm>
          <a:prstGeom prst="rect">
            <a:avLst/>
          </a:prstGeom>
          <a:noFill/>
        </p:spPr>
        <p:txBody>
          <a:bodyPr wrap="square" rtlCol="0">
            <a:spAutoFit/>
          </a:bodyPr>
          <a:lstStyle/>
          <a:p>
            <a:endParaRPr lang="en-US" dirty="0"/>
          </a:p>
        </p:txBody>
      </p:sp>
      <p:sp>
        <p:nvSpPr>
          <p:cNvPr id="6" name="TextBox 5">
            <a:extLst>
              <a:ext uri="{FF2B5EF4-FFF2-40B4-BE49-F238E27FC236}">
                <a16:creationId xmlns:a16="http://schemas.microsoft.com/office/drawing/2014/main" id="{6C28C7C8-D00E-41FB-BE4A-603E2B6F07A5}"/>
              </a:ext>
            </a:extLst>
          </p:cNvPr>
          <p:cNvSpPr txBox="1"/>
          <p:nvPr/>
        </p:nvSpPr>
        <p:spPr>
          <a:xfrm>
            <a:off x="653143" y="554913"/>
            <a:ext cx="5126711" cy="6647974"/>
          </a:xfrm>
          <a:prstGeom prst="rect">
            <a:avLst/>
          </a:prstGeom>
          <a:noFill/>
        </p:spPr>
        <p:txBody>
          <a:bodyPr wrap="square" rtlCol="0">
            <a:spAutoFit/>
          </a:bodyPr>
          <a:lstStyle/>
          <a:p>
            <a:r>
              <a:rPr lang="en-US" dirty="0"/>
              <a:t>Song: 1-800-273-8255</a:t>
            </a:r>
          </a:p>
          <a:p>
            <a:r>
              <a:rPr lang="en-US" dirty="0"/>
              <a:t>Artist: Alessia Cara &amp; Khalid</a:t>
            </a:r>
          </a:p>
          <a:p>
            <a:r>
              <a:rPr lang="en-US" dirty="0"/>
              <a:t>Album: Everybody</a:t>
            </a:r>
          </a:p>
          <a:p>
            <a:r>
              <a:rPr lang="en-US" dirty="0"/>
              <a:t>Date: April 28, 2017</a:t>
            </a:r>
          </a:p>
          <a:p>
            <a:r>
              <a:rPr lang="en-US" dirty="0"/>
              <a:t>Link: </a:t>
            </a:r>
            <a:r>
              <a:rPr lang="en-US" dirty="0">
                <a:hlinkClick r:id="rId3"/>
              </a:rPr>
              <a:t>https://youtu.be/Kb24RrHIbFk</a:t>
            </a:r>
            <a:endParaRPr lang="en-US" dirty="0"/>
          </a:p>
          <a:p>
            <a:r>
              <a:rPr lang="en-US" sz="1400" dirty="0"/>
              <a:t>“I been on the low I been taking my time I feel like I’m out of my mind It feel like my life </a:t>
            </a:r>
            <a:r>
              <a:rPr lang="en-US" sz="1400" dirty="0" err="1"/>
              <a:t>ain’t</a:t>
            </a:r>
            <a:r>
              <a:rPr lang="en-US" sz="1400" dirty="0"/>
              <a:t> mine! Who can relate?” summarizes Jonas’ feelings that the Elders are deciding the course of his life by studying him and that he is being observed by all. The citizens in </a:t>
            </a:r>
            <a:r>
              <a:rPr lang="en-US" sz="1400" i="1" dirty="0"/>
              <a:t>The Giver</a:t>
            </a:r>
            <a:r>
              <a:rPr lang="en-US" sz="1400" dirty="0"/>
              <a:t> are overly controlled, Rules and orders are negatively portrayed as they are used to take away freedom, choice, and individuality even though they aren’t fully aware that they are being controlled. “All this other sit I’m talking ‘bout they think they know it” can refer to the parents and community for trying to understand how he feels about the Ceremony of Twelve except they don’t. Jonas stands out for being more mature and his capacity to see beyond. After meeting the </a:t>
            </a:r>
            <a:r>
              <a:rPr lang="en-US" sz="1400" i="1" dirty="0"/>
              <a:t>Giver, </a:t>
            </a:r>
            <a:r>
              <a:rPr lang="en-US" sz="1400" dirty="0"/>
              <a:t>he feels some relief. “ I’ve been praying for somebody to save me, no one’s heroic and my life don’t even matter,” summarizes how the Giver will help save him, but he must be his own hero. No one is brave enough for the job . The truth he learns, “I know I’m hurting deep down but can’t show it. I never had a place to call my own.” He takes action into his own hands, saves Gabriel “ I want you to be alive, you don’t </a:t>
            </a:r>
            <a:r>
              <a:rPr lang="en-US" sz="1400" dirty="0" err="1"/>
              <a:t>gotta</a:t>
            </a:r>
            <a:r>
              <a:rPr lang="en-US" sz="1400" dirty="0"/>
              <a:t> die today.”</a:t>
            </a:r>
            <a:endParaRPr lang="en-US" sz="1600" dirty="0">
              <a:solidFill>
                <a:srgbClr val="FF0000"/>
              </a:solidFill>
            </a:endParaRPr>
          </a:p>
          <a:p>
            <a:r>
              <a:rPr lang="en-US" sz="1600" dirty="0">
                <a:solidFill>
                  <a:srgbClr val="FF0000"/>
                </a:solidFill>
              </a:rPr>
              <a:t>*For full lyrics, please refer to the notes section below*</a:t>
            </a:r>
          </a:p>
          <a:p>
            <a:endParaRPr lang="en-US" dirty="0"/>
          </a:p>
          <a:p>
            <a:endParaRPr lang="en-US" dirty="0"/>
          </a:p>
          <a:p>
            <a:endParaRPr lang="en-US" dirty="0"/>
          </a:p>
        </p:txBody>
      </p:sp>
      <p:pic>
        <p:nvPicPr>
          <p:cNvPr id="7" name="Picture 6" descr="A picture containing outdoor&#10;&#10;Description generated with high confidence">
            <a:extLst>
              <a:ext uri="{FF2B5EF4-FFF2-40B4-BE49-F238E27FC236}">
                <a16:creationId xmlns:a16="http://schemas.microsoft.com/office/drawing/2014/main" id="{702B9ADA-B6C1-4E91-A61F-539EB8BFFF12}"/>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6256866" y="554913"/>
            <a:ext cx="5302843" cy="5748173"/>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27823542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0">
            <a:extLst>
              <a:ext uri="{FF2B5EF4-FFF2-40B4-BE49-F238E27FC236}">
                <a16:creationId xmlns:a16="http://schemas.microsoft.com/office/drawing/2014/main" id="{50EF552C-7F3B-4735-BF60-DFEC0632035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42">
            <a:extLst>
              <a:ext uri="{FF2B5EF4-FFF2-40B4-BE49-F238E27FC236}">
                <a16:creationId xmlns:a16="http://schemas.microsoft.com/office/drawing/2014/main" id="{AA69808B-A0A1-4BDB-BD86-EAE830785BC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4">
            <a:extLst>
              <a:ext uri="{FF2B5EF4-FFF2-40B4-BE49-F238E27FC236}">
                <a16:creationId xmlns:a16="http://schemas.microsoft.com/office/drawing/2014/main" id="{85ABC5AE-5F8C-4003-B103-A08EDDFBC88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4B57F80-0272-4D21-A94F-90EF1716EC47}"/>
              </a:ext>
            </a:extLst>
          </p:cNvPr>
          <p:cNvSpPr txBox="1"/>
          <p:nvPr/>
        </p:nvSpPr>
        <p:spPr>
          <a:xfrm rot="10800000" flipV="1">
            <a:off x="8300127" y="5376087"/>
            <a:ext cx="1371600" cy="369332"/>
          </a:xfrm>
          <a:prstGeom prst="rect">
            <a:avLst/>
          </a:prstGeom>
          <a:noFill/>
        </p:spPr>
        <p:txBody>
          <a:bodyPr wrap="square" rtlCol="0">
            <a:spAutoFit/>
          </a:bodyPr>
          <a:lstStyle/>
          <a:p>
            <a:endParaRPr lang="en-US" dirty="0"/>
          </a:p>
        </p:txBody>
      </p:sp>
      <p:sp>
        <p:nvSpPr>
          <p:cNvPr id="7" name="TextBox 6">
            <a:extLst>
              <a:ext uri="{FF2B5EF4-FFF2-40B4-BE49-F238E27FC236}">
                <a16:creationId xmlns:a16="http://schemas.microsoft.com/office/drawing/2014/main" id="{7DDA28F2-F101-4820-BEE8-AE56ECDA56B1}"/>
              </a:ext>
            </a:extLst>
          </p:cNvPr>
          <p:cNvSpPr txBox="1"/>
          <p:nvPr/>
        </p:nvSpPr>
        <p:spPr>
          <a:xfrm>
            <a:off x="653143" y="554913"/>
            <a:ext cx="5126711" cy="6709529"/>
          </a:xfrm>
          <a:prstGeom prst="rect">
            <a:avLst/>
          </a:prstGeom>
          <a:noFill/>
        </p:spPr>
        <p:txBody>
          <a:bodyPr wrap="square" rtlCol="0">
            <a:spAutoFit/>
          </a:bodyPr>
          <a:lstStyle/>
          <a:p>
            <a:r>
              <a:rPr lang="en-US" dirty="0"/>
              <a:t>Song: That Lady; My Girl</a:t>
            </a:r>
          </a:p>
          <a:p>
            <a:r>
              <a:rPr lang="en-US" dirty="0"/>
              <a:t>Artist: The </a:t>
            </a:r>
            <a:r>
              <a:rPr lang="en-US" dirty="0" err="1"/>
              <a:t>Isley</a:t>
            </a:r>
            <a:r>
              <a:rPr lang="en-US" dirty="0"/>
              <a:t> Brothers; The Temptations</a:t>
            </a:r>
          </a:p>
          <a:p>
            <a:r>
              <a:rPr lang="en-US" dirty="0"/>
              <a:t>Album: Live! ; The Temptations Sing Smokey</a:t>
            </a:r>
          </a:p>
          <a:p>
            <a:r>
              <a:rPr lang="en-US" dirty="0"/>
              <a:t>Date: 1964;1965</a:t>
            </a:r>
          </a:p>
          <a:p>
            <a:r>
              <a:rPr lang="en-US" dirty="0"/>
              <a:t>Link: </a:t>
            </a:r>
            <a:r>
              <a:rPr lang="en-US" dirty="0">
                <a:hlinkClick r:id="rId3"/>
              </a:rPr>
              <a:t>https://youtu.be/q1DDgNCLD84</a:t>
            </a:r>
            <a:endParaRPr lang="en-US" dirty="0"/>
          </a:p>
          <a:p>
            <a:endParaRPr lang="en-US" dirty="0"/>
          </a:p>
          <a:p>
            <a:r>
              <a:rPr lang="en-US" dirty="0"/>
              <a:t>For the first time in his life, Jonas experiences his first stirring, the early stages of adolescence which require treatment according to the Elders. He shares his vivid dream with his parents. He remembers a strong feeling of “wanting”. “What can make me feel this way, my girl.” while dreaming about a “beautiful, lovely lady” named Fiona. He had asked her to get into the tub so he could bathe her. She refuses and doesn’t take him seriously.. “But you say, look yeah but don’t touch”  “ I would give her anything if she would just do what I say.” He liked the feeling the stirring gave him and was happy to fit in with his peers and grow up  by taking the pills like his friends. This is the beginning of his evolution. </a:t>
            </a:r>
            <a:endParaRPr lang="en-US" sz="1600" dirty="0">
              <a:solidFill>
                <a:srgbClr val="FF0000"/>
              </a:solidFill>
            </a:endParaRPr>
          </a:p>
          <a:p>
            <a:r>
              <a:rPr lang="en-US" sz="1600" dirty="0">
                <a:solidFill>
                  <a:srgbClr val="FF0000"/>
                </a:solidFill>
              </a:rPr>
              <a:t>*For full lyrics, please refer to the notes section below*</a:t>
            </a:r>
          </a:p>
          <a:p>
            <a:endParaRPr lang="en-US" dirty="0"/>
          </a:p>
          <a:p>
            <a:endParaRPr lang="en-US" dirty="0"/>
          </a:p>
          <a:p>
            <a:endParaRPr lang="en-US" dirty="0"/>
          </a:p>
        </p:txBody>
      </p:sp>
      <p:pic>
        <p:nvPicPr>
          <p:cNvPr id="8" name="Picture 7" descr="A picture containing outdoor&#10;&#10;Description generated with high confidence">
            <a:extLst>
              <a:ext uri="{FF2B5EF4-FFF2-40B4-BE49-F238E27FC236}">
                <a16:creationId xmlns:a16="http://schemas.microsoft.com/office/drawing/2014/main" id="{50C5502A-EEE3-4CF9-A6A6-E8B9BB011938}"/>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6256866" y="554913"/>
            <a:ext cx="5302843" cy="5748173"/>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26382275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0">
            <a:extLst>
              <a:ext uri="{FF2B5EF4-FFF2-40B4-BE49-F238E27FC236}">
                <a16:creationId xmlns:a16="http://schemas.microsoft.com/office/drawing/2014/main" id="{5F9CFCE6-877F-4858-B8BD-2C52CA8AFBC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2">
            <a:extLst>
              <a:ext uri="{FF2B5EF4-FFF2-40B4-BE49-F238E27FC236}">
                <a16:creationId xmlns:a16="http://schemas.microsoft.com/office/drawing/2014/main" id="{8213F8A0-12AE-4514-8372-0DD766EC28E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4">
            <a:extLst>
              <a:ext uri="{FF2B5EF4-FFF2-40B4-BE49-F238E27FC236}">
                <a16:creationId xmlns:a16="http://schemas.microsoft.com/office/drawing/2014/main" id="{9EFF17D4-9A8C-4CE5-B096-D8CCD440043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2945030-510E-4529-82CC-40A7C1452586}"/>
              </a:ext>
            </a:extLst>
          </p:cNvPr>
          <p:cNvSpPr txBox="1"/>
          <p:nvPr/>
        </p:nvSpPr>
        <p:spPr>
          <a:xfrm rot="10800000" flipV="1">
            <a:off x="8300127" y="5376087"/>
            <a:ext cx="1371600" cy="369332"/>
          </a:xfrm>
          <a:prstGeom prst="rect">
            <a:avLst/>
          </a:prstGeom>
          <a:noFill/>
        </p:spPr>
        <p:txBody>
          <a:bodyPr wrap="square" rtlCol="0">
            <a:spAutoFit/>
          </a:bodyPr>
          <a:lstStyle/>
          <a:p>
            <a:endParaRPr lang="en-US" dirty="0"/>
          </a:p>
        </p:txBody>
      </p:sp>
      <p:sp>
        <p:nvSpPr>
          <p:cNvPr id="2" name="TextBox 1">
            <a:extLst>
              <a:ext uri="{FF2B5EF4-FFF2-40B4-BE49-F238E27FC236}">
                <a16:creationId xmlns:a16="http://schemas.microsoft.com/office/drawing/2014/main" id="{0CDE6B14-74C4-42BE-B5D4-AF8D519C9264}"/>
              </a:ext>
            </a:extLst>
          </p:cNvPr>
          <p:cNvSpPr txBox="1"/>
          <p:nvPr/>
        </p:nvSpPr>
        <p:spPr>
          <a:xfrm>
            <a:off x="642716" y="653143"/>
            <a:ext cx="5126711" cy="6709529"/>
          </a:xfrm>
          <a:prstGeom prst="rect">
            <a:avLst/>
          </a:prstGeom>
          <a:noFill/>
        </p:spPr>
        <p:txBody>
          <a:bodyPr wrap="square" rtlCol="0">
            <a:spAutoFit/>
          </a:bodyPr>
          <a:lstStyle/>
          <a:p>
            <a:r>
              <a:rPr lang="en-US" dirty="0"/>
              <a:t>Song: You’ve Got a Friend in Me</a:t>
            </a:r>
          </a:p>
          <a:p>
            <a:r>
              <a:rPr lang="en-US" dirty="0"/>
              <a:t>Artist: Randy Newman</a:t>
            </a:r>
          </a:p>
          <a:p>
            <a:r>
              <a:rPr lang="en-US" dirty="0"/>
              <a:t>Album: Disney’s Toy Story </a:t>
            </a:r>
          </a:p>
          <a:p>
            <a:r>
              <a:rPr lang="en-US" dirty="0"/>
              <a:t>Date: April 12, 1996</a:t>
            </a:r>
          </a:p>
          <a:p>
            <a:r>
              <a:rPr lang="en-US" dirty="0"/>
              <a:t>Link: </a:t>
            </a:r>
            <a:r>
              <a:rPr lang="en-US" dirty="0">
                <a:hlinkClick r:id="rId3"/>
              </a:rPr>
              <a:t>https://youtu.be/PxQQARDTRUk</a:t>
            </a:r>
            <a:endParaRPr lang="en-US" dirty="0"/>
          </a:p>
          <a:p>
            <a:endParaRPr lang="en-US" dirty="0"/>
          </a:p>
          <a:p>
            <a:r>
              <a:rPr lang="en-US" dirty="0"/>
              <a:t>Jonas’ relationship with baby Gabriel changes dramatically in the novel.  He identifies with him and sees that he too has light eyes. He realizes how much he loves Gabriel and must carefully hide this affection for the baby from his parents. When Jonas realizes that Gabriel is in danger of being released, he leaves the Community and takes Gabriel with him. He chose Gabriel to share memories with. Gabriel is a pal and this song represents Jonas well. </a:t>
            </a:r>
          </a:p>
          <a:p>
            <a:r>
              <a:rPr lang="en-US" dirty="0"/>
              <a:t>“You’ve got a friend in me… You’ve got troubles, and I’ve got ‘</a:t>
            </a:r>
            <a:r>
              <a:rPr lang="en-US" dirty="0" err="1"/>
              <a:t>em</a:t>
            </a:r>
            <a:r>
              <a:rPr lang="en-US" dirty="0"/>
              <a:t> too.. There isn’t anything I wouldn’t do for </a:t>
            </a:r>
            <a:r>
              <a:rPr lang="en-US" dirty="0" err="1"/>
              <a:t>you..We</a:t>
            </a:r>
            <a:r>
              <a:rPr lang="en-US" dirty="0"/>
              <a:t> stick together and can see it through… </a:t>
            </a:r>
            <a:r>
              <a:rPr lang="en-US" dirty="0" err="1"/>
              <a:t>‘Cause</a:t>
            </a:r>
            <a:r>
              <a:rPr lang="en-US" dirty="0"/>
              <a:t> you got a friend in me.”</a:t>
            </a:r>
          </a:p>
          <a:p>
            <a:r>
              <a:rPr lang="en-US" sz="1600" dirty="0">
                <a:solidFill>
                  <a:srgbClr val="FF0000"/>
                </a:solidFill>
              </a:rPr>
              <a:t>*For full lyrics, please refer to the notes section below*</a:t>
            </a:r>
          </a:p>
          <a:p>
            <a:endParaRPr lang="en-US" dirty="0"/>
          </a:p>
          <a:p>
            <a:endParaRPr lang="en-US" dirty="0"/>
          </a:p>
          <a:p>
            <a:endParaRPr lang="en-US" dirty="0"/>
          </a:p>
          <a:p>
            <a:endParaRPr lang="en-US" dirty="0"/>
          </a:p>
        </p:txBody>
      </p:sp>
      <p:pic>
        <p:nvPicPr>
          <p:cNvPr id="6" name="Picture 5" descr="A picture containing outdoor&#10;&#10;Description generated with high confidence">
            <a:extLst>
              <a:ext uri="{FF2B5EF4-FFF2-40B4-BE49-F238E27FC236}">
                <a16:creationId xmlns:a16="http://schemas.microsoft.com/office/drawing/2014/main" id="{14F99D3A-8AA4-4CED-8411-259F78661DCC}"/>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6256866" y="554913"/>
            <a:ext cx="5302843" cy="5748173"/>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36749223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a:extLst>
              <a:ext uri="{FF2B5EF4-FFF2-40B4-BE49-F238E27FC236}">
                <a16:creationId xmlns:a16="http://schemas.microsoft.com/office/drawing/2014/main" id="{790DC2DE-D622-44B2-BC55-E74B225EFD8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42">
            <a:extLst>
              <a:ext uri="{FF2B5EF4-FFF2-40B4-BE49-F238E27FC236}">
                <a16:creationId xmlns:a16="http://schemas.microsoft.com/office/drawing/2014/main" id="{91710499-40A9-4E95-BB76-A0BAA809486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44">
            <a:extLst>
              <a:ext uri="{FF2B5EF4-FFF2-40B4-BE49-F238E27FC236}">
                <a16:creationId xmlns:a16="http://schemas.microsoft.com/office/drawing/2014/main" id="{CC0A2536-3402-412C-A383-D434B67D03A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1846E2C-3DBA-48D9-8182-A6E12B2A6B5C}"/>
              </a:ext>
            </a:extLst>
          </p:cNvPr>
          <p:cNvSpPr txBox="1"/>
          <p:nvPr/>
        </p:nvSpPr>
        <p:spPr>
          <a:xfrm rot="10800000" flipV="1">
            <a:off x="8300127" y="5376087"/>
            <a:ext cx="1371600" cy="369332"/>
          </a:xfrm>
          <a:prstGeom prst="rect">
            <a:avLst/>
          </a:prstGeom>
          <a:noFill/>
        </p:spPr>
        <p:txBody>
          <a:bodyPr wrap="square" rtlCol="0">
            <a:spAutoFit/>
          </a:bodyPr>
          <a:lstStyle/>
          <a:p>
            <a:endParaRPr lang="en-US" dirty="0"/>
          </a:p>
        </p:txBody>
      </p:sp>
      <p:sp>
        <p:nvSpPr>
          <p:cNvPr id="6" name="TextBox 5">
            <a:extLst>
              <a:ext uri="{FF2B5EF4-FFF2-40B4-BE49-F238E27FC236}">
                <a16:creationId xmlns:a16="http://schemas.microsoft.com/office/drawing/2014/main" id="{743A6FE0-5809-4D83-AABF-3FEF2F4114AF}"/>
              </a:ext>
            </a:extLst>
          </p:cNvPr>
          <p:cNvSpPr txBox="1"/>
          <p:nvPr/>
        </p:nvSpPr>
        <p:spPr>
          <a:xfrm>
            <a:off x="642716" y="653143"/>
            <a:ext cx="5126711" cy="7232749"/>
          </a:xfrm>
          <a:prstGeom prst="rect">
            <a:avLst/>
          </a:prstGeom>
          <a:noFill/>
        </p:spPr>
        <p:txBody>
          <a:bodyPr wrap="square" rtlCol="0">
            <a:spAutoFit/>
          </a:bodyPr>
          <a:lstStyle/>
          <a:p>
            <a:r>
              <a:rPr lang="en-US" dirty="0"/>
              <a:t>Song: I Saw Red</a:t>
            </a:r>
          </a:p>
          <a:p>
            <a:r>
              <a:rPr lang="en-US" dirty="0"/>
              <a:t>Artist: Warrant</a:t>
            </a:r>
          </a:p>
          <a:p>
            <a:r>
              <a:rPr lang="en-US" dirty="0"/>
              <a:t> Album: Cherry Pie</a:t>
            </a:r>
          </a:p>
          <a:p>
            <a:r>
              <a:rPr lang="en-US" dirty="0"/>
              <a:t>Date: December 14,1990</a:t>
            </a:r>
          </a:p>
          <a:p>
            <a:r>
              <a:rPr lang="en-US" dirty="0"/>
              <a:t>Link: </a:t>
            </a:r>
            <a:r>
              <a:rPr lang="en-US" dirty="0">
                <a:hlinkClick r:id="rId3"/>
              </a:rPr>
              <a:t>https://youtu.be/3dh79Ggx9Js</a:t>
            </a:r>
            <a:endParaRPr lang="en-US" dirty="0"/>
          </a:p>
          <a:p>
            <a:endParaRPr lang="en-US" dirty="0"/>
          </a:p>
          <a:p>
            <a:r>
              <a:rPr lang="en-US" dirty="0"/>
              <a:t>For the first time, Jonas “sees beyond when he notices an apple change color. He sees color in the faces of the crowd, Fiona’s hair and the sled in t memory. Red is symbolic color representing a new vital word of feelings and ideas that Jonas discovers. It also represent passion and love. Seeing red “must be magic.. I see my destiny.”</a:t>
            </a:r>
          </a:p>
          <a:p>
            <a:r>
              <a:rPr lang="en-US" dirty="0"/>
              <a:t>“Then I saw red when I opened up the door, I saw red, my heart just spilled onto the floor.” Fiona has red hair and Jonas thinks she is crazy-hot.  At the peak of the novel’s emotional intensity, Jonas is trying to survive and clings onto his last hope and courage. He finds a red sled. Seeing red has revolutionized Jonas throughout the novel.</a:t>
            </a:r>
            <a:endParaRPr lang="en-US" sz="1600" dirty="0">
              <a:solidFill>
                <a:srgbClr val="FF0000"/>
              </a:solidFill>
            </a:endParaRPr>
          </a:p>
          <a:p>
            <a:r>
              <a:rPr lang="en-US" sz="1600" dirty="0">
                <a:solidFill>
                  <a:srgbClr val="FF0000"/>
                </a:solidFill>
              </a:rPr>
              <a:t>*For full lyrics, please refer to the notes section below*</a:t>
            </a:r>
          </a:p>
          <a:p>
            <a:endParaRPr lang="en-US" dirty="0"/>
          </a:p>
          <a:p>
            <a:endParaRPr lang="en-US" dirty="0"/>
          </a:p>
          <a:p>
            <a:endParaRPr lang="en-US" dirty="0"/>
          </a:p>
          <a:p>
            <a:endParaRPr lang="en-US" dirty="0"/>
          </a:p>
        </p:txBody>
      </p:sp>
      <p:pic>
        <p:nvPicPr>
          <p:cNvPr id="7" name="Picture 6" descr="A picture containing outdoor&#10;&#10;Description generated with high confidence">
            <a:extLst>
              <a:ext uri="{FF2B5EF4-FFF2-40B4-BE49-F238E27FC236}">
                <a16:creationId xmlns:a16="http://schemas.microsoft.com/office/drawing/2014/main" id="{EC42AC29-BEAD-47C6-B77B-FA9BA3B76974}"/>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6256866" y="554913"/>
            <a:ext cx="5302843" cy="5748173"/>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36121733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0">
            <a:extLst>
              <a:ext uri="{FF2B5EF4-FFF2-40B4-BE49-F238E27FC236}">
                <a16:creationId xmlns:a16="http://schemas.microsoft.com/office/drawing/2014/main" id="{D148FBAA-34C2-4D24-9E72-370DF588FF1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42">
            <a:extLst>
              <a:ext uri="{FF2B5EF4-FFF2-40B4-BE49-F238E27FC236}">
                <a16:creationId xmlns:a16="http://schemas.microsoft.com/office/drawing/2014/main" id="{4AC555A2-E324-454C-8211-F57250E4253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44">
            <a:extLst>
              <a:ext uri="{FF2B5EF4-FFF2-40B4-BE49-F238E27FC236}">
                <a16:creationId xmlns:a16="http://schemas.microsoft.com/office/drawing/2014/main" id="{51C9A244-6816-42B8-97AC-5311653EB63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EABFE2F-E540-44D5-B12D-16776A468906}"/>
              </a:ext>
            </a:extLst>
          </p:cNvPr>
          <p:cNvSpPr txBox="1"/>
          <p:nvPr/>
        </p:nvSpPr>
        <p:spPr>
          <a:xfrm rot="10800000" flipV="1">
            <a:off x="8300127" y="5376087"/>
            <a:ext cx="1371600" cy="369332"/>
          </a:xfrm>
          <a:prstGeom prst="rect">
            <a:avLst/>
          </a:prstGeom>
          <a:noFill/>
        </p:spPr>
        <p:txBody>
          <a:bodyPr wrap="square" rtlCol="0">
            <a:spAutoFit/>
          </a:bodyPr>
          <a:lstStyle/>
          <a:p>
            <a:endParaRPr lang="en-US" dirty="0"/>
          </a:p>
        </p:txBody>
      </p:sp>
      <p:sp>
        <p:nvSpPr>
          <p:cNvPr id="6" name="TextBox 5">
            <a:extLst>
              <a:ext uri="{FF2B5EF4-FFF2-40B4-BE49-F238E27FC236}">
                <a16:creationId xmlns:a16="http://schemas.microsoft.com/office/drawing/2014/main" id="{24521765-5CCF-4A0B-AB7B-B81E0A3BBBB9}"/>
              </a:ext>
            </a:extLst>
          </p:cNvPr>
          <p:cNvSpPr txBox="1"/>
          <p:nvPr/>
        </p:nvSpPr>
        <p:spPr>
          <a:xfrm>
            <a:off x="642716" y="653143"/>
            <a:ext cx="5126711" cy="6155531"/>
          </a:xfrm>
          <a:prstGeom prst="rect">
            <a:avLst/>
          </a:prstGeom>
          <a:noFill/>
        </p:spPr>
        <p:txBody>
          <a:bodyPr wrap="square" rtlCol="0">
            <a:spAutoFit/>
          </a:bodyPr>
          <a:lstStyle/>
          <a:p>
            <a:r>
              <a:rPr lang="en-US" dirty="0"/>
              <a:t>Song: Boulevard of Broken Dreams</a:t>
            </a:r>
          </a:p>
          <a:p>
            <a:r>
              <a:rPr lang="en-US" dirty="0"/>
              <a:t>Artist: Green Day</a:t>
            </a:r>
          </a:p>
          <a:p>
            <a:r>
              <a:rPr lang="en-US" dirty="0"/>
              <a:t>Album: American Idiot</a:t>
            </a:r>
          </a:p>
          <a:p>
            <a:r>
              <a:rPr lang="en-US" dirty="0"/>
              <a:t> Date: </a:t>
            </a:r>
            <a:r>
              <a:rPr lang="en-US" dirty="0" err="1"/>
              <a:t>Septmeber</a:t>
            </a:r>
            <a:r>
              <a:rPr lang="en-US" dirty="0"/>
              <a:t> 20, 2004</a:t>
            </a:r>
          </a:p>
          <a:p>
            <a:r>
              <a:rPr lang="en-US" dirty="0" err="1"/>
              <a:t>Link:</a:t>
            </a:r>
            <a:r>
              <a:rPr lang="en-US" dirty="0" err="1">
                <a:hlinkClick r:id="rId3"/>
              </a:rPr>
              <a:t>https</a:t>
            </a:r>
            <a:r>
              <a:rPr lang="en-US" dirty="0">
                <a:hlinkClick r:id="rId3"/>
              </a:rPr>
              <a:t>://youtu.be/Soa3gO7tL-c</a:t>
            </a:r>
            <a:endParaRPr lang="en-US" dirty="0"/>
          </a:p>
          <a:p>
            <a:endParaRPr lang="en-US" dirty="0"/>
          </a:p>
          <a:p>
            <a:r>
              <a:rPr lang="en-US" dirty="0"/>
              <a:t>When Jonas is selected as the new Receiver of memories, he begins to feel distant , lonely and “walks alone.” He cannot share any of the information he learns from the Giver. He learns about the secrets of the community which will then force him to walk on the boulevard of broken dreams.</a:t>
            </a:r>
          </a:p>
          <a:p>
            <a:r>
              <a:rPr lang="en-US" dirty="0"/>
              <a:t>“ I walk a lonely road, the only one that I have ever known… I walk this empty street on the boulevard of broken dreams .. And I’m the only one, and I walk alone.”</a:t>
            </a:r>
          </a:p>
          <a:p>
            <a:r>
              <a:rPr lang="en-US" sz="1600" dirty="0">
                <a:solidFill>
                  <a:srgbClr val="FF0000"/>
                </a:solidFill>
              </a:rPr>
              <a:t>*For full lyrics, please refer to the notes section below*</a:t>
            </a:r>
          </a:p>
          <a:p>
            <a:endParaRPr lang="en-US" dirty="0"/>
          </a:p>
          <a:p>
            <a:endParaRPr lang="en-US" dirty="0"/>
          </a:p>
          <a:p>
            <a:endParaRPr lang="en-US" dirty="0"/>
          </a:p>
          <a:p>
            <a:endParaRPr lang="en-US" dirty="0"/>
          </a:p>
        </p:txBody>
      </p:sp>
      <p:pic>
        <p:nvPicPr>
          <p:cNvPr id="7" name="Picture 6" descr="A picture containing outdoor&#10;&#10;Description generated with high confidence">
            <a:extLst>
              <a:ext uri="{FF2B5EF4-FFF2-40B4-BE49-F238E27FC236}">
                <a16:creationId xmlns:a16="http://schemas.microsoft.com/office/drawing/2014/main" id="{308184CB-DE00-452F-B1A9-0336153A0A7C}"/>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6256866" y="554913"/>
            <a:ext cx="5302843" cy="5748173"/>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3882403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0">
            <a:extLst>
              <a:ext uri="{FF2B5EF4-FFF2-40B4-BE49-F238E27FC236}">
                <a16:creationId xmlns:a16="http://schemas.microsoft.com/office/drawing/2014/main" id="{5F9CFCE6-877F-4858-B8BD-2C52CA8AFBC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73E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2">
            <a:extLst>
              <a:ext uri="{FF2B5EF4-FFF2-40B4-BE49-F238E27FC236}">
                <a16:creationId xmlns:a16="http://schemas.microsoft.com/office/drawing/2014/main" id="{8213F8A0-12AE-4514-8372-0DD766EC28E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4">
            <a:extLst>
              <a:ext uri="{FF2B5EF4-FFF2-40B4-BE49-F238E27FC236}">
                <a16:creationId xmlns:a16="http://schemas.microsoft.com/office/drawing/2014/main" id="{9EFF17D4-9A8C-4CE5-B096-D8CCD440043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2945030-510E-4529-82CC-40A7C1452586}"/>
              </a:ext>
            </a:extLst>
          </p:cNvPr>
          <p:cNvSpPr txBox="1"/>
          <p:nvPr/>
        </p:nvSpPr>
        <p:spPr>
          <a:xfrm rot="10800000" flipV="1">
            <a:off x="8300127" y="5376087"/>
            <a:ext cx="1371600" cy="369332"/>
          </a:xfrm>
          <a:prstGeom prst="rect">
            <a:avLst/>
          </a:prstGeom>
          <a:noFill/>
        </p:spPr>
        <p:txBody>
          <a:bodyPr wrap="square" rtlCol="0">
            <a:spAutoFit/>
          </a:bodyPr>
          <a:lstStyle/>
          <a:p>
            <a:endParaRPr lang="en-US" dirty="0"/>
          </a:p>
        </p:txBody>
      </p:sp>
      <p:sp>
        <p:nvSpPr>
          <p:cNvPr id="2" name="TextBox 1">
            <a:extLst>
              <a:ext uri="{FF2B5EF4-FFF2-40B4-BE49-F238E27FC236}">
                <a16:creationId xmlns:a16="http://schemas.microsoft.com/office/drawing/2014/main" id="{0CDE6B14-74C4-42BE-B5D4-AF8D519C9264}"/>
              </a:ext>
            </a:extLst>
          </p:cNvPr>
          <p:cNvSpPr txBox="1"/>
          <p:nvPr/>
        </p:nvSpPr>
        <p:spPr>
          <a:xfrm>
            <a:off x="653143" y="554913"/>
            <a:ext cx="5126711" cy="6986528"/>
          </a:xfrm>
          <a:prstGeom prst="rect">
            <a:avLst/>
          </a:prstGeom>
          <a:noFill/>
        </p:spPr>
        <p:txBody>
          <a:bodyPr wrap="square" rtlCol="0">
            <a:spAutoFit/>
          </a:bodyPr>
          <a:lstStyle/>
          <a:p>
            <a:r>
              <a:rPr lang="en-US" dirty="0"/>
              <a:t>Song: I Can’t Make You Love Me</a:t>
            </a:r>
          </a:p>
          <a:p>
            <a:r>
              <a:rPr lang="en-US" dirty="0"/>
              <a:t>Artist: Bonnie </a:t>
            </a:r>
            <a:r>
              <a:rPr lang="en-US" dirty="0" err="1"/>
              <a:t>Raitt</a:t>
            </a:r>
            <a:endParaRPr lang="en-US" dirty="0"/>
          </a:p>
          <a:p>
            <a:r>
              <a:rPr lang="en-US" dirty="0"/>
              <a:t>Album: Luck of the Draw</a:t>
            </a:r>
          </a:p>
          <a:p>
            <a:r>
              <a:rPr lang="en-US" dirty="0"/>
              <a:t>Date: October 21,1991</a:t>
            </a:r>
          </a:p>
          <a:p>
            <a:r>
              <a:rPr lang="en-US" dirty="0"/>
              <a:t>Link: </a:t>
            </a:r>
            <a:r>
              <a:rPr lang="en-US" dirty="0">
                <a:hlinkClick r:id="rId3"/>
              </a:rPr>
              <a:t>https://youtu.be/nW9Cu6GYqxo</a:t>
            </a:r>
            <a:endParaRPr lang="en-US" dirty="0"/>
          </a:p>
          <a:p>
            <a:r>
              <a:rPr lang="en-US" dirty="0"/>
              <a:t>When the Giver shows Jonas what a happy family gathering used to look like, he explained that “completeness” is love, something Jonas never experienced. Later, when he is home, Jonas asks his parents about love. His parents are flabbergasted that Jonas would dare to discuss such a forbidden  term. They accuse him of not being “precise” with his language. He realized they don’t know the meaning of love as they lost their ability to be objective and authentic. Therefore, there is little loyalty and devotion between them. He thinks, “Don’t patronize me </a:t>
            </a:r>
            <a:r>
              <a:rPr lang="en-US" dirty="0" err="1"/>
              <a:t>‘cause</a:t>
            </a:r>
            <a:r>
              <a:rPr lang="en-US" dirty="0"/>
              <a:t> I cant make you love me if you don’t you can’t make your heart feel something it wont” “ I’’</a:t>
            </a:r>
            <a:r>
              <a:rPr lang="en-US" dirty="0" err="1"/>
              <a:t>ll</a:t>
            </a:r>
            <a:r>
              <a:rPr lang="en-US" dirty="0"/>
              <a:t> close my eyes, then I won’t see the love you don’t feel when you’re holding me.”</a:t>
            </a:r>
          </a:p>
          <a:p>
            <a:endParaRPr lang="en-US" dirty="0"/>
          </a:p>
          <a:p>
            <a:r>
              <a:rPr lang="en-US" sz="1600" dirty="0">
                <a:solidFill>
                  <a:srgbClr val="FF0000"/>
                </a:solidFill>
              </a:rPr>
              <a:t>*For full lyrics, please refer to the notes section below*</a:t>
            </a:r>
          </a:p>
          <a:p>
            <a:endParaRPr lang="en-US" dirty="0"/>
          </a:p>
          <a:p>
            <a:endParaRPr lang="en-US" dirty="0"/>
          </a:p>
          <a:p>
            <a:endParaRPr lang="en-US" dirty="0"/>
          </a:p>
        </p:txBody>
      </p:sp>
      <p:pic>
        <p:nvPicPr>
          <p:cNvPr id="6" name="Picture 5" descr="A picture containing outdoor&#10;&#10;Description generated with high confidence">
            <a:extLst>
              <a:ext uri="{FF2B5EF4-FFF2-40B4-BE49-F238E27FC236}">
                <a16:creationId xmlns:a16="http://schemas.microsoft.com/office/drawing/2014/main" id="{14F99D3A-8AA4-4CED-8411-259F78661DCC}"/>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6256866" y="554913"/>
            <a:ext cx="5302843" cy="5748173"/>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2324123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389</TotalTime>
  <Words>2295</Words>
  <Application>Microsoft Office PowerPoint</Application>
  <PresentationFormat>Widescreen</PresentationFormat>
  <Paragraphs>219</Paragraphs>
  <Slides>14</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Sameerah</dc:creator>
  <cp:lastModifiedBy>Sameerah</cp:lastModifiedBy>
  <cp:revision>44</cp:revision>
  <dcterms:created xsi:type="dcterms:W3CDTF">2017-12-02T04:53:43Z</dcterms:created>
  <dcterms:modified xsi:type="dcterms:W3CDTF">2017-12-07T04:52:20Z</dcterms:modified>
</cp:coreProperties>
</file>